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CD8AF-5BD4-4B85-B0E9-DABF85BFDEF8}"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4E26D4B1-F84B-446B-B5AC-67A7BAB4329B}">
      <dgm:prSet/>
      <dgm:spPr/>
      <dgm:t>
        <a:bodyPr/>
        <a:lstStyle/>
        <a:p>
          <a:r>
            <a:rPr lang="nl-NL"/>
            <a:t>Huisvesting vogels</a:t>
          </a:r>
          <a:endParaRPr lang="en-US"/>
        </a:p>
      </dgm:t>
    </dgm:pt>
    <dgm:pt modelId="{E282D46E-17AF-4FE5-8C06-E58A2FC104B4}" type="parTrans" cxnId="{0477D280-BB80-49CE-8801-CA3E68EE8885}">
      <dgm:prSet/>
      <dgm:spPr/>
      <dgm:t>
        <a:bodyPr/>
        <a:lstStyle/>
        <a:p>
          <a:endParaRPr lang="en-US"/>
        </a:p>
      </dgm:t>
    </dgm:pt>
    <dgm:pt modelId="{D1EBC3E1-E1C2-4EC0-9041-5DF999559A6F}" type="sibTrans" cxnId="{0477D280-BB80-49CE-8801-CA3E68EE8885}">
      <dgm:prSet phldrT="01" phldr="0"/>
      <dgm:spPr/>
      <dgm:t>
        <a:bodyPr/>
        <a:lstStyle/>
        <a:p>
          <a:r>
            <a:rPr lang="en-US"/>
            <a:t>01</a:t>
          </a:r>
        </a:p>
      </dgm:t>
    </dgm:pt>
    <dgm:pt modelId="{EC2EE544-F61B-4276-BE3D-77A502B047BB}">
      <dgm:prSet/>
      <dgm:spPr/>
      <dgm:t>
        <a:bodyPr/>
        <a:lstStyle/>
        <a:p>
          <a:r>
            <a:rPr lang="nl-NL"/>
            <a:t>Verrijking in de voilere</a:t>
          </a:r>
          <a:endParaRPr lang="en-US"/>
        </a:p>
      </dgm:t>
    </dgm:pt>
    <dgm:pt modelId="{D296F01C-ECD2-483F-A980-1B4FC96BF578}" type="parTrans" cxnId="{14295F05-D1DB-4BC6-9C36-714BA23C9743}">
      <dgm:prSet/>
      <dgm:spPr/>
      <dgm:t>
        <a:bodyPr/>
        <a:lstStyle/>
        <a:p>
          <a:endParaRPr lang="en-US"/>
        </a:p>
      </dgm:t>
    </dgm:pt>
    <dgm:pt modelId="{443197B0-34A3-4EFF-AFBE-5EABFEDE8750}" type="sibTrans" cxnId="{14295F05-D1DB-4BC6-9C36-714BA23C9743}">
      <dgm:prSet phldrT="02" phldr="0"/>
      <dgm:spPr/>
      <dgm:t>
        <a:bodyPr/>
        <a:lstStyle/>
        <a:p>
          <a:r>
            <a:rPr lang="en-US"/>
            <a:t>02</a:t>
          </a:r>
        </a:p>
      </dgm:t>
    </dgm:pt>
    <dgm:pt modelId="{29A4E5CB-1A5F-40C4-89AB-9C6EAF47D653}">
      <dgm:prSet/>
      <dgm:spPr/>
      <dgm:t>
        <a:bodyPr/>
        <a:lstStyle/>
        <a:p>
          <a:r>
            <a:rPr lang="nl-NL"/>
            <a:t>Vervoeren van vogels</a:t>
          </a:r>
          <a:endParaRPr lang="en-US"/>
        </a:p>
      </dgm:t>
    </dgm:pt>
    <dgm:pt modelId="{EC85C225-A06E-4E6E-B696-064FF0AEE819}" type="parTrans" cxnId="{6470F05E-BF5F-41B3-B152-FA8CD7BB373E}">
      <dgm:prSet/>
      <dgm:spPr/>
      <dgm:t>
        <a:bodyPr/>
        <a:lstStyle/>
        <a:p>
          <a:endParaRPr lang="en-US"/>
        </a:p>
      </dgm:t>
    </dgm:pt>
    <dgm:pt modelId="{741812B5-4FEF-4457-9E19-BD52449B6E39}" type="sibTrans" cxnId="{6470F05E-BF5F-41B3-B152-FA8CD7BB373E}">
      <dgm:prSet phldrT="03" phldr="0"/>
      <dgm:spPr/>
      <dgm:t>
        <a:bodyPr/>
        <a:lstStyle/>
        <a:p>
          <a:r>
            <a:rPr lang="en-US"/>
            <a:t>03</a:t>
          </a:r>
        </a:p>
      </dgm:t>
    </dgm:pt>
    <dgm:pt modelId="{E25828C4-114D-4C6A-9744-9E92DFA92795}">
      <dgm:prSet/>
      <dgm:spPr/>
      <dgm:t>
        <a:bodyPr/>
        <a:lstStyle/>
        <a:p>
          <a:r>
            <a:rPr lang="nl-NL"/>
            <a:t>Bodembedekking </a:t>
          </a:r>
          <a:endParaRPr lang="en-US"/>
        </a:p>
      </dgm:t>
    </dgm:pt>
    <dgm:pt modelId="{8B3F8A52-2ABD-4CEF-819A-D6625B1AB7C5}" type="parTrans" cxnId="{5096526C-1D44-45B0-A68E-62D02DE1C268}">
      <dgm:prSet/>
      <dgm:spPr/>
      <dgm:t>
        <a:bodyPr/>
        <a:lstStyle/>
        <a:p>
          <a:endParaRPr lang="en-US"/>
        </a:p>
      </dgm:t>
    </dgm:pt>
    <dgm:pt modelId="{98BEC17C-9D5B-490B-B78E-D3E34791DB12}" type="sibTrans" cxnId="{5096526C-1D44-45B0-A68E-62D02DE1C268}">
      <dgm:prSet phldrT="04" phldr="0"/>
      <dgm:spPr/>
      <dgm:t>
        <a:bodyPr/>
        <a:lstStyle/>
        <a:p>
          <a:r>
            <a:rPr lang="en-US"/>
            <a:t>04</a:t>
          </a:r>
        </a:p>
      </dgm:t>
    </dgm:pt>
    <dgm:pt modelId="{61BFE3E1-E905-4CA4-9771-5A8E7DB57287}">
      <dgm:prSet/>
      <dgm:spPr/>
      <dgm:t>
        <a:bodyPr/>
        <a:lstStyle/>
        <a:p>
          <a:r>
            <a:rPr lang="nl-NL"/>
            <a:t>Klimaat </a:t>
          </a:r>
          <a:endParaRPr lang="en-US"/>
        </a:p>
      </dgm:t>
    </dgm:pt>
    <dgm:pt modelId="{925E0487-01F7-414A-BA3C-12639DB0440A}" type="parTrans" cxnId="{DDD5FFA2-FEEE-4094-8AFE-E4D32BAD4DBD}">
      <dgm:prSet/>
      <dgm:spPr/>
      <dgm:t>
        <a:bodyPr/>
        <a:lstStyle/>
        <a:p>
          <a:endParaRPr lang="en-US"/>
        </a:p>
      </dgm:t>
    </dgm:pt>
    <dgm:pt modelId="{D3E4B63B-1639-4964-B241-29AF7613959C}" type="sibTrans" cxnId="{DDD5FFA2-FEEE-4094-8AFE-E4D32BAD4DBD}">
      <dgm:prSet phldrT="05" phldr="0"/>
      <dgm:spPr/>
      <dgm:t>
        <a:bodyPr/>
        <a:lstStyle/>
        <a:p>
          <a:r>
            <a:rPr lang="en-US"/>
            <a:t>05</a:t>
          </a:r>
        </a:p>
      </dgm:t>
    </dgm:pt>
    <dgm:pt modelId="{A43219EC-6EBD-4CBB-ADD4-D5B20A09D7D6}">
      <dgm:prSet/>
      <dgm:spPr/>
      <dgm:t>
        <a:bodyPr/>
        <a:lstStyle/>
        <a:p>
          <a:r>
            <a:rPr lang="nl-NL"/>
            <a:t>Opdracht </a:t>
          </a:r>
          <a:endParaRPr lang="en-US"/>
        </a:p>
      </dgm:t>
    </dgm:pt>
    <dgm:pt modelId="{271175BF-86E6-4532-AE15-3FE73BF9B532}" type="parTrans" cxnId="{D8211F8F-6DDF-4CCB-9BCD-A69907E35D12}">
      <dgm:prSet/>
      <dgm:spPr/>
      <dgm:t>
        <a:bodyPr/>
        <a:lstStyle/>
        <a:p>
          <a:endParaRPr lang="en-US"/>
        </a:p>
      </dgm:t>
    </dgm:pt>
    <dgm:pt modelId="{63A6DC9A-D992-4FE2-AE4A-4E24E0199CB9}" type="sibTrans" cxnId="{D8211F8F-6DDF-4CCB-9BCD-A69907E35D12}">
      <dgm:prSet phldrT="06" phldr="0"/>
      <dgm:spPr/>
      <dgm:t>
        <a:bodyPr/>
        <a:lstStyle/>
        <a:p>
          <a:r>
            <a:rPr lang="en-US"/>
            <a:t>06</a:t>
          </a:r>
        </a:p>
      </dgm:t>
    </dgm:pt>
    <dgm:pt modelId="{AE23A411-759E-4658-AF8A-D466DE73146B}" type="pres">
      <dgm:prSet presAssocID="{AF5CD8AF-5BD4-4B85-B0E9-DABF85BFDEF8}" presName="Name0" presStyleCnt="0">
        <dgm:presLayoutVars>
          <dgm:animLvl val="lvl"/>
          <dgm:resizeHandles val="exact"/>
        </dgm:presLayoutVars>
      </dgm:prSet>
      <dgm:spPr/>
    </dgm:pt>
    <dgm:pt modelId="{7E314789-DB07-434A-B7D2-65ADDD2A8D66}" type="pres">
      <dgm:prSet presAssocID="{4E26D4B1-F84B-446B-B5AC-67A7BAB4329B}" presName="compositeNode" presStyleCnt="0">
        <dgm:presLayoutVars>
          <dgm:bulletEnabled val="1"/>
        </dgm:presLayoutVars>
      </dgm:prSet>
      <dgm:spPr/>
    </dgm:pt>
    <dgm:pt modelId="{195CF971-3F2F-4B2D-8AD7-7DD2EC2D70B5}" type="pres">
      <dgm:prSet presAssocID="{4E26D4B1-F84B-446B-B5AC-67A7BAB4329B}" presName="bgRect" presStyleLbl="alignNode1" presStyleIdx="0" presStyleCnt="6"/>
      <dgm:spPr/>
    </dgm:pt>
    <dgm:pt modelId="{19259EE3-34AC-4F0F-BC7C-492A99FF0FFA}" type="pres">
      <dgm:prSet presAssocID="{D1EBC3E1-E1C2-4EC0-9041-5DF999559A6F}" presName="sibTransNodeRect" presStyleLbl="alignNode1" presStyleIdx="0" presStyleCnt="6">
        <dgm:presLayoutVars>
          <dgm:chMax val="0"/>
          <dgm:bulletEnabled val="1"/>
        </dgm:presLayoutVars>
      </dgm:prSet>
      <dgm:spPr/>
    </dgm:pt>
    <dgm:pt modelId="{536F5382-6BB3-48DA-A0E0-C8774E74E7BA}" type="pres">
      <dgm:prSet presAssocID="{4E26D4B1-F84B-446B-B5AC-67A7BAB4329B}" presName="nodeRect" presStyleLbl="alignNode1" presStyleIdx="0" presStyleCnt="6">
        <dgm:presLayoutVars>
          <dgm:bulletEnabled val="1"/>
        </dgm:presLayoutVars>
      </dgm:prSet>
      <dgm:spPr/>
    </dgm:pt>
    <dgm:pt modelId="{08E42E0F-ABF2-42CD-8A67-48F01F5AB1A8}" type="pres">
      <dgm:prSet presAssocID="{D1EBC3E1-E1C2-4EC0-9041-5DF999559A6F}" presName="sibTrans" presStyleCnt="0"/>
      <dgm:spPr/>
    </dgm:pt>
    <dgm:pt modelId="{B402CDFB-DFA9-478D-9ED6-C05A96DCAE4A}" type="pres">
      <dgm:prSet presAssocID="{EC2EE544-F61B-4276-BE3D-77A502B047BB}" presName="compositeNode" presStyleCnt="0">
        <dgm:presLayoutVars>
          <dgm:bulletEnabled val="1"/>
        </dgm:presLayoutVars>
      </dgm:prSet>
      <dgm:spPr/>
    </dgm:pt>
    <dgm:pt modelId="{B9CE0202-B8B5-498E-A496-6689B7BA8A06}" type="pres">
      <dgm:prSet presAssocID="{EC2EE544-F61B-4276-BE3D-77A502B047BB}" presName="bgRect" presStyleLbl="alignNode1" presStyleIdx="1" presStyleCnt="6"/>
      <dgm:spPr/>
    </dgm:pt>
    <dgm:pt modelId="{9F9B4D2B-3AD8-4364-8464-76BC870D45C5}" type="pres">
      <dgm:prSet presAssocID="{443197B0-34A3-4EFF-AFBE-5EABFEDE8750}" presName="sibTransNodeRect" presStyleLbl="alignNode1" presStyleIdx="1" presStyleCnt="6">
        <dgm:presLayoutVars>
          <dgm:chMax val="0"/>
          <dgm:bulletEnabled val="1"/>
        </dgm:presLayoutVars>
      </dgm:prSet>
      <dgm:spPr/>
    </dgm:pt>
    <dgm:pt modelId="{7FCB2EE5-D59D-4F12-B983-93337260CFF1}" type="pres">
      <dgm:prSet presAssocID="{EC2EE544-F61B-4276-BE3D-77A502B047BB}" presName="nodeRect" presStyleLbl="alignNode1" presStyleIdx="1" presStyleCnt="6">
        <dgm:presLayoutVars>
          <dgm:bulletEnabled val="1"/>
        </dgm:presLayoutVars>
      </dgm:prSet>
      <dgm:spPr/>
    </dgm:pt>
    <dgm:pt modelId="{C9529AF4-8397-4772-A948-DB549CC435FF}" type="pres">
      <dgm:prSet presAssocID="{443197B0-34A3-4EFF-AFBE-5EABFEDE8750}" presName="sibTrans" presStyleCnt="0"/>
      <dgm:spPr/>
    </dgm:pt>
    <dgm:pt modelId="{17A782DF-ACBB-4A54-A63F-C18B682257D7}" type="pres">
      <dgm:prSet presAssocID="{29A4E5CB-1A5F-40C4-89AB-9C6EAF47D653}" presName="compositeNode" presStyleCnt="0">
        <dgm:presLayoutVars>
          <dgm:bulletEnabled val="1"/>
        </dgm:presLayoutVars>
      </dgm:prSet>
      <dgm:spPr/>
    </dgm:pt>
    <dgm:pt modelId="{614DC782-A0C9-4AE5-A101-F32450F523CE}" type="pres">
      <dgm:prSet presAssocID="{29A4E5CB-1A5F-40C4-89AB-9C6EAF47D653}" presName="bgRect" presStyleLbl="alignNode1" presStyleIdx="2" presStyleCnt="6"/>
      <dgm:spPr/>
    </dgm:pt>
    <dgm:pt modelId="{176A511C-BAA8-4723-873E-93B85EC45773}" type="pres">
      <dgm:prSet presAssocID="{741812B5-4FEF-4457-9E19-BD52449B6E39}" presName="sibTransNodeRect" presStyleLbl="alignNode1" presStyleIdx="2" presStyleCnt="6">
        <dgm:presLayoutVars>
          <dgm:chMax val="0"/>
          <dgm:bulletEnabled val="1"/>
        </dgm:presLayoutVars>
      </dgm:prSet>
      <dgm:spPr/>
    </dgm:pt>
    <dgm:pt modelId="{672CB852-5188-4CFD-B676-5F82A398E00F}" type="pres">
      <dgm:prSet presAssocID="{29A4E5CB-1A5F-40C4-89AB-9C6EAF47D653}" presName="nodeRect" presStyleLbl="alignNode1" presStyleIdx="2" presStyleCnt="6">
        <dgm:presLayoutVars>
          <dgm:bulletEnabled val="1"/>
        </dgm:presLayoutVars>
      </dgm:prSet>
      <dgm:spPr/>
    </dgm:pt>
    <dgm:pt modelId="{FEE9B3EB-316B-4736-B0B1-710EA6264ED2}" type="pres">
      <dgm:prSet presAssocID="{741812B5-4FEF-4457-9E19-BD52449B6E39}" presName="sibTrans" presStyleCnt="0"/>
      <dgm:spPr/>
    </dgm:pt>
    <dgm:pt modelId="{74D9DF6B-5C38-40EA-9F80-A0BC8CF2F30A}" type="pres">
      <dgm:prSet presAssocID="{E25828C4-114D-4C6A-9744-9E92DFA92795}" presName="compositeNode" presStyleCnt="0">
        <dgm:presLayoutVars>
          <dgm:bulletEnabled val="1"/>
        </dgm:presLayoutVars>
      </dgm:prSet>
      <dgm:spPr/>
    </dgm:pt>
    <dgm:pt modelId="{82CE8CB0-9F25-4705-A895-E1409CBD737C}" type="pres">
      <dgm:prSet presAssocID="{E25828C4-114D-4C6A-9744-9E92DFA92795}" presName="bgRect" presStyleLbl="alignNode1" presStyleIdx="3" presStyleCnt="6"/>
      <dgm:spPr/>
    </dgm:pt>
    <dgm:pt modelId="{A5635BE7-E1AD-455D-9738-2883DACF15F4}" type="pres">
      <dgm:prSet presAssocID="{98BEC17C-9D5B-490B-B78E-D3E34791DB12}" presName="sibTransNodeRect" presStyleLbl="alignNode1" presStyleIdx="3" presStyleCnt="6">
        <dgm:presLayoutVars>
          <dgm:chMax val="0"/>
          <dgm:bulletEnabled val="1"/>
        </dgm:presLayoutVars>
      </dgm:prSet>
      <dgm:spPr/>
    </dgm:pt>
    <dgm:pt modelId="{1C7F6C1A-7F22-4431-AE95-B3FD0F009219}" type="pres">
      <dgm:prSet presAssocID="{E25828C4-114D-4C6A-9744-9E92DFA92795}" presName="nodeRect" presStyleLbl="alignNode1" presStyleIdx="3" presStyleCnt="6">
        <dgm:presLayoutVars>
          <dgm:bulletEnabled val="1"/>
        </dgm:presLayoutVars>
      </dgm:prSet>
      <dgm:spPr/>
    </dgm:pt>
    <dgm:pt modelId="{98F36BC4-53C3-45BF-916B-6ED3E0FE20E2}" type="pres">
      <dgm:prSet presAssocID="{98BEC17C-9D5B-490B-B78E-D3E34791DB12}" presName="sibTrans" presStyleCnt="0"/>
      <dgm:spPr/>
    </dgm:pt>
    <dgm:pt modelId="{4853A435-9030-4405-9F60-472937FA91C4}" type="pres">
      <dgm:prSet presAssocID="{61BFE3E1-E905-4CA4-9771-5A8E7DB57287}" presName="compositeNode" presStyleCnt="0">
        <dgm:presLayoutVars>
          <dgm:bulletEnabled val="1"/>
        </dgm:presLayoutVars>
      </dgm:prSet>
      <dgm:spPr/>
    </dgm:pt>
    <dgm:pt modelId="{90A3F85E-434F-4255-8F2D-709D0B762EA6}" type="pres">
      <dgm:prSet presAssocID="{61BFE3E1-E905-4CA4-9771-5A8E7DB57287}" presName="bgRect" presStyleLbl="alignNode1" presStyleIdx="4" presStyleCnt="6"/>
      <dgm:spPr/>
    </dgm:pt>
    <dgm:pt modelId="{FDB1836B-313C-4932-9D45-F9C7A1BF62B0}" type="pres">
      <dgm:prSet presAssocID="{D3E4B63B-1639-4964-B241-29AF7613959C}" presName="sibTransNodeRect" presStyleLbl="alignNode1" presStyleIdx="4" presStyleCnt="6">
        <dgm:presLayoutVars>
          <dgm:chMax val="0"/>
          <dgm:bulletEnabled val="1"/>
        </dgm:presLayoutVars>
      </dgm:prSet>
      <dgm:spPr/>
    </dgm:pt>
    <dgm:pt modelId="{F468861E-C32E-4DBB-8DDC-3432C2297D96}" type="pres">
      <dgm:prSet presAssocID="{61BFE3E1-E905-4CA4-9771-5A8E7DB57287}" presName="nodeRect" presStyleLbl="alignNode1" presStyleIdx="4" presStyleCnt="6">
        <dgm:presLayoutVars>
          <dgm:bulletEnabled val="1"/>
        </dgm:presLayoutVars>
      </dgm:prSet>
      <dgm:spPr/>
    </dgm:pt>
    <dgm:pt modelId="{D2BC1A17-F0C7-4289-A964-540589355259}" type="pres">
      <dgm:prSet presAssocID="{D3E4B63B-1639-4964-B241-29AF7613959C}" presName="sibTrans" presStyleCnt="0"/>
      <dgm:spPr/>
    </dgm:pt>
    <dgm:pt modelId="{2F5F9AC0-FD60-47E8-AA3F-A1180E0FD036}" type="pres">
      <dgm:prSet presAssocID="{A43219EC-6EBD-4CBB-ADD4-D5B20A09D7D6}" presName="compositeNode" presStyleCnt="0">
        <dgm:presLayoutVars>
          <dgm:bulletEnabled val="1"/>
        </dgm:presLayoutVars>
      </dgm:prSet>
      <dgm:spPr/>
    </dgm:pt>
    <dgm:pt modelId="{63055063-1339-4ACF-A575-2C69E530F130}" type="pres">
      <dgm:prSet presAssocID="{A43219EC-6EBD-4CBB-ADD4-D5B20A09D7D6}" presName="bgRect" presStyleLbl="alignNode1" presStyleIdx="5" presStyleCnt="6"/>
      <dgm:spPr/>
    </dgm:pt>
    <dgm:pt modelId="{5632B6E5-B5A9-4C04-977D-918E25EF0688}" type="pres">
      <dgm:prSet presAssocID="{63A6DC9A-D992-4FE2-AE4A-4E24E0199CB9}" presName="sibTransNodeRect" presStyleLbl="alignNode1" presStyleIdx="5" presStyleCnt="6">
        <dgm:presLayoutVars>
          <dgm:chMax val="0"/>
          <dgm:bulletEnabled val="1"/>
        </dgm:presLayoutVars>
      </dgm:prSet>
      <dgm:spPr/>
    </dgm:pt>
    <dgm:pt modelId="{0DFDCE07-2334-416A-9DC0-1C74B5BEBF2D}" type="pres">
      <dgm:prSet presAssocID="{A43219EC-6EBD-4CBB-ADD4-D5B20A09D7D6}" presName="nodeRect" presStyleLbl="alignNode1" presStyleIdx="5" presStyleCnt="6">
        <dgm:presLayoutVars>
          <dgm:bulletEnabled val="1"/>
        </dgm:presLayoutVars>
      </dgm:prSet>
      <dgm:spPr/>
    </dgm:pt>
  </dgm:ptLst>
  <dgm:cxnLst>
    <dgm:cxn modelId="{14295F05-D1DB-4BC6-9C36-714BA23C9743}" srcId="{AF5CD8AF-5BD4-4B85-B0E9-DABF85BFDEF8}" destId="{EC2EE544-F61B-4276-BE3D-77A502B047BB}" srcOrd="1" destOrd="0" parTransId="{D296F01C-ECD2-483F-A980-1B4FC96BF578}" sibTransId="{443197B0-34A3-4EFF-AFBE-5EABFEDE8750}"/>
    <dgm:cxn modelId="{81F78B0A-7B3E-4297-9DED-08994767E2F0}" type="presOf" srcId="{D3E4B63B-1639-4964-B241-29AF7613959C}" destId="{FDB1836B-313C-4932-9D45-F9C7A1BF62B0}" srcOrd="0" destOrd="0" presId="urn:microsoft.com/office/officeart/2016/7/layout/LinearBlockProcessNumbered"/>
    <dgm:cxn modelId="{7A143E1D-40BD-495A-BC5F-46246FDC0B9F}" type="presOf" srcId="{E25828C4-114D-4C6A-9744-9E92DFA92795}" destId="{82CE8CB0-9F25-4705-A895-E1409CBD737C}" srcOrd="0" destOrd="0" presId="urn:microsoft.com/office/officeart/2016/7/layout/LinearBlockProcessNumbered"/>
    <dgm:cxn modelId="{B7DFB822-ABA3-482F-8CF8-73BAFFBC09F6}" type="presOf" srcId="{EC2EE544-F61B-4276-BE3D-77A502B047BB}" destId="{B9CE0202-B8B5-498E-A496-6689B7BA8A06}" srcOrd="0" destOrd="0" presId="urn:microsoft.com/office/officeart/2016/7/layout/LinearBlockProcessNumbered"/>
    <dgm:cxn modelId="{878CD936-7DF6-4EEF-9B2C-5DD210C6FB39}" type="presOf" srcId="{61BFE3E1-E905-4CA4-9771-5A8E7DB57287}" destId="{F468861E-C32E-4DBB-8DDC-3432C2297D96}" srcOrd="1" destOrd="0" presId="urn:microsoft.com/office/officeart/2016/7/layout/LinearBlockProcessNumbered"/>
    <dgm:cxn modelId="{F11D173F-A1BA-47FC-BD6E-943D1AE7A43A}" type="presOf" srcId="{98BEC17C-9D5B-490B-B78E-D3E34791DB12}" destId="{A5635BE7-E1AD-455D-9738-2883DACF15F4}" srcOrd="0" destOrd="0" presId="urn:microsoft.com/office/officeart/2016/7/layout/LinearBlockProcessNumbered"/>
    <dgm:cxn modelId="{6470F05E-BF5F-41B3-B152-FA8CD7BB373E}" srcId="{AF5CD8AF-5BD4-4B85-B0E9-DABF85BFDEF8}" destId="{29A4E5CB-1A5F-40C4-89AB-9C6EAF47D653}" srcOrd="2" destOrd="0" parTransId="{EC85C225-A06E-4E6E-B696-064FF0AEE819}" sibTransId="{741812B5-4FEF-4457-9E19-BD52449B6E39}"/>
    <dgm:cxn modelId="{6C86D565-9364-4CB0-8FF9-EFD93CDEDE83}" type="presOf" srcId="{4E26D4B1-F84B-446B-B5AC-67A7BAB4329B}" destId="{195CF971-3F2F-4B2D-8AD7-7DD2EC2D70B5}" srcOrd="0" destOrd="0" presId="urn:microsoft.com/office/officeart/2016/7/layout/LinearBlockProcessNumbered"/>
    <dgm:cxn modelId="{0D8FC649-4AC4-4552-BCD1-5F6B547A02BB}" type="presOf" srcId="{63A6DC9A-D992-4FE2-AE4A-4E24E0199CB9}" destId="{5632B6E5-B5A9-4C04-977D-918E25EF0688}" srcOrd="0" destOrd="0" presId="urn:microsoft.com/office/officeart/2016/7/layout/LinearBlockProcessNumbered"/>
    <dgm:cxn modelId="{5096526C-1D44-45B0-A68E-62D02DE1C268}" srcId="{AF5CD8AF-5BD4-4B85-B0E9-DABF85BFDEF8}" destId="{E25828C4-114D-4C6A-9744-9E92DFA92795}" srcOrd="3" destOrd="0" parTransId="{8B3F8A52-2ABD-4CEF-819A-D6625B1AB7C5}" sibTransId="{98BEC17C-9D5B-490B-B78E-D3E34791DB12}"/>
    <dgm:cxn modelId="{A9689673-994A-4042-8040-01A77C639F13}" type="presOf" srcId="{E25828C4-114D-4C6A-9744-9E92DFA92795}" destId="{1C7F6C1A-7F22-4431-AE95-B3FD0F009219}" srcOrd="1" destOrd="0" presId="urn:microsoft.com/office/officeart/2016/7/layout/LinearBlockProcessNumbered"/>
    <dgm:cxn modelId="{69771C5A-D6F3-47ED-B183-9CD63D8464AF}" type="presOf" srcId="{29A4E5CB-1A5F-40C4-89AB-9C6EAF47D653}" destId="{614DC782-A0C9-4AE5-A101-F32450F523CE}" srcOrd="0" destOrd="0" presId="urn:microsoft.com/office/officeart/2016/7/layout/LinearBlockProcessNumbered"/>
    <dgm:cxn modelId="{0477D280-BB80-49CE-8801-CA3E68EE8885}" srcId="{AF5CD8AF-5BD4-4B85-B0E9-DABF85BFDEF8}" destId="{4E26D4B1-F84B-446B-B5AC-67A7BAB4329B}" srcOrd="0" destOrd="0" parTransId="{E282D46E-17AF-4FE5-8C06-E58A2FC104B4}" sibTransId="{D1EBC3E1-E1C2-4EC0-9041-5DF999559A6F}"/>
    <dgm:cxn modelId="{D8211F8F-6DDF-4CCB-9BCD-A69907E35D12}" srcId="{AF5CD8AF-5BD4-4B85-B0E9-DABF85BFDEF8}" destId="{A43219EC-6EBD-4CBB-ADD4-D5B20A09D7D6}" srcOrd="5" destOrd="0" parTransId="{271175BF-86E6-4532-AE15-3FE73BF9B532}" sibTransId="{63A6DC9A-D992-4FE2-AE4A-4E24E0199CB9}"/>
    <dgm:cxn modelId="{A90C2093-F9C0-473F-B04A-65AE45A71FA9}" type="presOf" srcId="{4E26D4B1-F84B-446B-B5AC-67A7BAB4329B}" destId="{536F5382-6BB3-48DA-A0E0-C8774E74E7BA}" srcOrd="1" destOrd="0" presId="urn:microsoft.com/office/officeart/2016/7/layout/LinearBlockProcessNumbered"/>
    <dgm:cxn modelId="{AFC34C9C-3ACD-4C4B-8AC0-4121166E5620}" type="presOf" srcId="{AF5CD8AF-5BD4-4B85-B0E9-DABF85BFDEF8}" destId="{AE23A411-759E-4658-AF8A-D466DE73146B}" srcOrd="0" destOrd="0" presId="urn:microsoft.com/office/officeart/2016/7/layout/LinearBlockProcessNumbered"/>
    <dgm:cxn modelId="{DDD5FFA2-FEEE-4094-8AFE-E4D32BAD4DBD}" srcId="{AF5CD8AF-5BD4-4B85-B0E9-DABF85BFDEF8}" destId="{61BFE3E1-E905-4CA4-9771-5A8E7DB57287}" srcOrd="4" destOrd="0" parTransId="{925E0487-01F7-414A-BA3C-12639DB0440A}" sibTransId="{D3E4B63B-1639-4964-B241-29AF7613959C}"/>
    <dgm:cxn modelId="{029999AA-E0D5-4CD4-82DB-7E0AE1DFACAC}" type="presOf" srcId="{EC2EE544-F61B-4276-BE3D-77A502B047BB}" destId="{7FCB2EE5-D59D-4F12-B983-93337260CFF1}" srcOrd="1" destOrd="0" presId="urn:microsoft.com/office/officeart/2016/7/layout/LinearBlockProcessNumbered"/>
    <dgm:cxn modelId="{E2AFB1AA-9C25-4897-8AEC-FB0CFCC2D9C2}" type="presOf" srcId="{61BFE3E1-E905-4CA4-9771-5A8E7DB57287}" destId="{90A3F85E-434F-4255-8F2D-709D0B762EA6}" srcOrd="0" destOrd="0" presId="urn:microsoft.com/office/officeart/2016/7/layout/LinearBlockProcessNumbered"/>
    <dgm:cxn modelId="{076CC6C8-4C5F-4520-B7A9-EBC6DC0665CF}" type="presOf" srcId="{29A4E5CB-1A5F-40C4-89AB-9C6EAF47D653}" destId="{672CB852-5188-4CFD-B676-5F82A398E00F}" srcOrd="1" destOrd="0" presId="urn:microsoft.com/office/officeart/2016/7/layout/LinearBlockProcessNumbered"/>
    <dgm:cxn modelId="{2EE20BCA-B8B4-4149-814A-44594DA479BB}" type="presOf" srcId="{D1EBC3E1-E1C2-4EC0-9041-5DF999559A6F}" destId="{19259EE3-34AC-4F0F-BC7C-492A99FF0FFA}" srcOrd="0" destOrd="0" presId="urn:microsoft.com/office/officeart/2016/7/layout/LinearBlockProcessNumbered"/>
    <dgm:cxn modelId="{DD94A1CE-B806-47D6-A49A-0B4CDBE4E94A}" type="presOf" srcId="{A43219EC-6EBD-4CBB-ADD4-D5B20A09D7D6}" destId="{0DFDCE07-2334-416A-9DC0-1C74B5BEBF2D}" srcOrd="1" destOrd="0" presId="urn:microsoft.com/office/officeart/2016/7/layout/LinearBlockProcessNumbered"/>
    <dgm:cxn modelId="{404DFAE8-211C-4BFE-8BDA-8368ECCECB27}" type="presOf" srcId="{741812B5-4FEF-4457-9E19-BD52449B6E39}" destId="{176A511C-BAA8-4723-873E-93B85EC45773}" srcOrd="0" destOrd="0" presId="urn:microsoft.com/office/officeart/2016/7/layout/LinearBlockProcessNumbered"/>
    <dgm:cxn modelId="{7A6646F8-198B-402A-B1DB-E9FD680BD04B}" type="presOf" srcId="{443197B0-34A3-4EFF-AFBE-5EABFEDE8750}" destId="{9F9B4D2B-3AD8-4364-8464-76BC870D45C5}" srcOrd="0" destOrd="0" presId="urn:microsoft.com/office/officeart/2016/7/layout/LinearBlockProcessNumbered"/>
    <dgm:cxn modelId="{46CE8BFD-C394-45EF-8C06-330647C476D5}" type="presOf" srcId="{A43219EC-6EBD-4CBB-ADD4-D5B20A09D7D6}" destId="{63055063-1339-4ACF-A575-2C69E530F130}" srcOrd="0" destOrd="0" presId="urn:microsoft.com/office/officeart/2016/7/layout/LinearBlockProcessNumbered"/>
    <dgm:cxn modelId="{74A39ABA-601D-4B96-92C9-73FEBD3E091F}" type="presParOf" srcId="{AE23A411-759E-4658-AF8A-D466DE73146B}" destId="{7E314789-DB07-434A-B7D2-65ADDD2A8D66}" srcOrd="0" destOrd="0" presId="urn:microsoft.com/office/officeart/2016/7/layout/LinearBlockProcessNumbered"/>
    <dgm:cxn modelId="{16109F7F-CC9C-4A3B-BF50-D0543CBE5490}" type="presParOf" srcId="{7E314789-DB07-434A-B7D2-65ADDD2A8D66}" destId="{195CF971-3F2F-4B2D-8AD7-7DD2EC2D70B5}" srcOrd="0" destOrd="0" presId="urn:microsoft.com/office/officeart/2016/7/layout/LinearBlockProcessNumbered"/>
    <dgm:cxn modelId="{D7AF11A4-74A3-4560-8879-4B6D7DF2657F}" type="presParOf" srcId="{7E314789-DB07-434A-B7D2-65ADDD2A8D66}" destId="{19259EE3-34AC-4F0F-BC7C-492A99FF0FFA}" srcOrd="1" destOrd="0" presId="urn:microsoft.com/office/officeart/2016/7/layout/LinearBlockProcessNumbered"/>
    <dgm:cxn modelId="{0A39681F-5731-4794-8171-38A86AEF955F}" type="presParOf" srcId="{7E314789-DB07-434A-B7D2-65ADDD2A8D66}" destId="{536F5382-6BB3-48DA-A0E0-C8774E74E7BA}" srcOrd="2" destOrd="0" presId="urn:microsoft.com/office/officeart/2016/7/layout/LinearBlockProcessNumbered"/>
    <dgm:cxn modelId="{494E2C2E-F234-4867-AC6F-6718FA0D32A6}" type="presParOf" srcId="{AE23A411-759E-4658-AF8A-D466DE73146B}" destId="{08E42E0F-ABF2-42CD-8A67-48F01F5AB1A8}" srcOrd="1" destOrd="0" presId="urn:microsoft.com/office/officeart/2016/7/layout/LinearBlockProcessNumbered"/>
    <dgm:cxn modelId="{700774E9-4AC6-4716-B569-D7B9ADF4EB18}" type="presParOf" srcId="{AE23A411-759E-4658-AF8A-D466DE73146B}" destId="{B402CDFB-DFA9-478D-9ED6-C05A96DCAE4A}" srcOrd="2" destOrd="0" presId="urn:microsoft.com/office/officeart/2016/7/layout/LinearBlockProcessNumbered"/>
    <dgm:cxn modelId="{6743815D-5E1D-4E44-A443-8DD06FB56EEB}" type="presParOf" srcId="{B402CDFB-DFA9-478D-9ED6-C05A96DCAE4A}" destId="{B9CE0202-B8B5-498E-A496-6689B7BA8A06}" srcOrd="0" destOrd="0" presId="urn:microsoft.com/office/officeart/2016/7/layout/LinearBlockProcessNumbered"/>
    <dgm:cxn modelId="{9EB56527-7532-43B3-881C-186288DA25B1}" type="presParOf" srcId="{B402CDFB-DFA9-478D-9ED6-C05A96DCAE4A}" destId="{9F9B4D2B-3AD8-4364-8464-76BC870D45C5}" srcOrd="1" destOrd="0" presId="urn:microsoft.com/office/officeart/2016/7/layout/LinearBlockProcessNumbered"/>
    <dgm:cxn modelId="{3036B068-54A6-4567-BAF1-B972385928A7}" type="presParOf" srcId="{B402CDFB-DFA9-478D-9ED6-C05A96DCAE4A}" destId="{7FCB2EE5-D59D-4F12-B983-93337260CFF1}" srcOrd="2" destOrd="0" presId="urn:microsoft.com/office/officeart/2016/7/layout/LinearBlockProcessNumbered"/>
    <dgm:cxn modelId="{C67BE739-F5A9-4CEA-BEA8-381AB8E2DB69}" type="presParOf" srcId="{AE23A411-759E-4658-AF8A-D466DE73146B}" destId="{C9529AF4-8397-4772-A948-DB549CC435FF}" srcOrd="3" destOrd="0" presId="urn:microsoft.com/office/officeart/2016/7/layout/LinearBlockProcessNumbered"/>
    <dgm:cxn modelId="{A8A48AE6-4531-41AD-9C53-8695EC35E51D}" type="presParOf" srcId="{AE23A411-759E-4658-AF8A-D466DE73146B}" destId="{17A782DF-ACBB-4A54-A63F-C18B682257D7}" srcOrd="4" destOrd="0" presId="urn:microsoft.com/office/officeart/2016/7/layout/LinearBlockProcessNumbered"/>
    <dgm:cxn modelId="{7BFE0AD6-F96E-45AD-AEF1-B7DA5E5613AC}" type="presParOf" srcId="{17A782DF-ACBB-4A54-A63F-C18B682257D7}" destId="{614DC782-A0C9-4AE5-A101-F32450F523CE}" srcOrd="0" destOrd="0" presId="urn:microsoft.com/office/officeart/2016/7/layout/LinearBlockProcessNumbered"/>
    <dgm:cxn modelId="{481809C3-42E3-4AE2-BB48-61F3A1CAA1D0}" type="presParOf" srcId="{17A782DF-ACBB-4A54-A63F-C18B682257D7}" destId="{176A511C-BAA8-4723-873E-93B85EC45773}" srcOrd="1" destOrd="0" presId="urn:microsoft.com/office/officeart/2016/7/layout/LinearBlockProcessNumbered"/>
    <dgm:cxn modelId="{809B774E-CEF4-4518-8208-81F35B46FD89}" type="presParOf" srcId="{17A782DF-ACBB-4A54-A63F-C18B682257D7}" destId="{672CB852-5188-4CFD-B676-5F82A398E00F}" srcOrd="2" destOrd="0" presId="urn:microsoft.com/office/officeart/2016/7/layout/LinearBlockProcessNumbered"/>
    <dgm:cxn modelId="{BB0D71A7-2241-448C-8865-1816E06F6E75}" type="presParOf" srcId="{AE23A411-759E-4658-AF8A-D466DE73146B}" destId="{FEE9B3EB-316B-4736-B0B1-710EA6264ED2}" srcOrd="5" destOrd="0" presId="urn:microsoft.com/office/officeart/2016/7/layout/LinearBlockProcessNumbered"/>
    <dgm:cxn modelId="{ACDF74C3-763E-42A7-8F62-DAA1DA31A040}" type="presParOf" srcId="{AE23A411-759E-4658-AF8A-D466DE73146B}" destId="{74D9DF6B-5C38-40EA-9F80-A0BC8CF2F30A}" srcOrd="6" destOrd="0" presId="urn:microsoft.com/office/officeart/2016/7/layout/LinearBlockProcessNumbered"/>
    <dgm:cxn modelId="{650067F6-E641-480D-AEDD-DF19B79692CD}" type="presParOf" srcId="{74D9DF6B-5C38-40EA-9F80-A0BC8CF2F30A}" destId="{82CE8CB0-9F25-4705-A895-E1409CBD737C}" srcOrd="0" destOrd="0" presId="urn:microsoft.com/office/officeart/2016/7/layout/LinearBlockProcessNumbered"/>
    <dgm:cxn modelId="{91DF0206-51ED-4A5B-99BF-9E0102F97102}" type="presParOf" srcId="{74D9DF6B-5C38-40EA-9F80-A0BC8CF2F30A}" destId="{A5635BE7-E1AD-455D-9738-2883DACF15F4}" srcOrd="1" destOrd="0" presId="urn:microsoft.com/office/officeart/2016/7/layout/LinearBlockProcessNumbered"/>
    <dgm:cxn modelId="{462F8B6C-2C94-4082-8946-33EA9CB9E10C}" type="presParOf" srcId="{74D9DF6B-5C38-40EA-9F80-A0BC8CF2F30A}" destId="{1C7F6C1A-7F22-4431-AE95-B3FD0F009219}" srcOrd="2" destOrd="0" presId="urn:microsoft.com/office/officeart/2016/7/layout/LinearBlockProcessNumbered"/>
    <dgm:cxn modelId="{4F71A2FD-03CA-4290-8B2F-029209695962}" type="presParOf" srcId="{AE23A411-759E-4658-AF8A-D466DE73146B}" destId="{98F36BC4-53C3-45BF-916B-6ED3E0FE20E2}" srcOrd="7" destOrd="0" presId="urn:microsoft.com/office/officeart/2016/7/layout/LinearBlockProcessNumbered"/>
    <dgm:cxn modelId="{41E03A95-D2CC-4F49-A5A0-6DA08C59B382}" type="presParOf" srcId="{AE23A411-759E-4658-AF8A-D466DE73146B}" destId="{4853A435-9030-4405-9F60-472937FA91C4}" srcOrd="8" destOrd="0" presId="urn:microsoft.com/office/officeart/2016/7/layout/LinearBlockProcessNumbered"/>
    <dgm:cxn modelId="{5EB0F13D-321E-4495-A33B-53637A2421BB}" type="presParOf" srcId="{4853A435-9030-4405-9F60-472937FA91C4}" destId="{90A3F85E-434F-4255-8F2D-709D0B762EA6}" srcOrd="0" destOrd="0" presId="urn:microsoft.com/office/officeart/2016/7/layout/LinearBlockProcessNumbered"/>
    <dgm:cxn modelId="{500E5DFD-D14C-4167-9DF5-5EFB87CF39AE}" type="presParOf" srcId="{4853A435-9030-4405-9F60-472937FA91C4}" destId="{FDB1836B-313C-4932-9D45-F9C7A1BF62B0}" srcOrd="1" destOrd="0" presId="urn:microsoft.com/office/officeart/2016/7/layout/LinearBlockProcessNumbered"/>
    <dgm:cxn modelId="{F94E29FB-29D0-4A46-B2B0-C52DE8798DED}" type="presParOf" srcId="{4853A435-9030-4405-9F60-472937FA91C4}" destId="{F468861E-C32E-4DBB-8DDC-3432C2297D96}" srcOrd="2" destOrd="0" presId="urn:microsoft.com/office/officeart/2016/7/layout/LinearBlockProcessNumbered"/>
    <dgm:cxn modelId="{7324A004-429D-45CF-A419-2D96090C88A8}" type="presParOf" srcId="{AE23A411-759E-4658-AF8A-D466DE73146B}" destId="{D2BC1A17-F0C7-4289-A964-540589355259}" srcOrd="9" destOrd="0" presId="urn:microsoft.com/office/officeart/2016/7/layout/LinearBlockProcessNumbered"/>
    <dgm:cxn modelId="{337DC138-50EB-4B6C-BAFF-AED855B903C9}" type="presParOf" srcId="{AE23A411-759E-4658-AF8A-D466DE73146B}" destId="{2F5F9AC0-FD60-47E8-AA3F-A1180E0FD036}" srcOrd="10" destOrd="0" presId="urn:microsoft.com/office/officeart/2016/7/layout/LinearBlockProcessNumbered"/>
    <dgm:cxn modelId="{E84E0594-17C9-4567-83B9-E9F7E24680A9}" type="presParOf" srcId="{2F5F9AC0-FD60-47E8-AA3F-A1180E0FD036}" destId="{63055063-1339-4ACF-A575-2C69E530F130}" srcOrd="0" destOrd="0" presId="urn:microsoft.com/office/officeart/2016/7/layout/LinearBlockProcessNumbered"/>
    <dgm:cxn modelId="{799BA2E8-7789-47BE-8281-43F67CAFD713}" type="presParOf" srcId="{2F5F9AC0-FD60-47E8-AA3F-A1180E0FD036}" destId="{5632B6E5-B5A9-4C04-977D-918E25EF0688}" srcOrd="1" destOrd="0" presId="urn:microsoft.com/office/officeart/2016/7/layout/LinearBlockProcessNumbered"/>
    <dgm:cxn modelId="{96CAA0E0-49D6-47FB-B849-3EF1974F51AF}" type="presParOf" srcId="{2F5F9AC0-FD60-47E8-AA3F-A1180E0FD036}" destId="{0DFDCE07-2334-416A-9DC0-1C74B5BEBF2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EF599-82EC-468D-ABD1-9AA24319FBBC}"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F34D8040-22A7-4E06-9431-9E61EB456D82}">
      <dgm:prSet/>
      <dgm:spPr/>
      <dgm:t>
        <a:bodyPr/>
        <a:lstStyle/>
        <a:p>
          <a:r>
            <a:rPr lang="nl-NL"/>
            <a:t>Vitrinekooi </a:t>
          </a:r>
          <a:endParaRPr lang="en-US"/>
        </a:p>
      </dgm:t>
    </dgm:pt>
    <dgm:pt modelId="{28328A98-4AA4-42AB-961B-56CA883FDF3E}" type="parTrans" cxnId="{91BAE50C-0FC3-4682-8384-8B535F15629A}">
      <dgm:prSet/>
      <dgm:spPr/>
      <dgm:t>
        <a:bodyPr/>
        <a:lstStyle/>
        <a:p>
          <a:endParaRPr lang="en-US"/>
        </a:p>
      </dgm:t>
    </dgm:pt>
    <dgm:pt modelId="{274955FC-ADC9-44BA-9F09-CCC23055DD1B}" type="sibTrans" cxnId="{91BAE50C-0FC3-4682-8384-8B535F15629A}">
      <dgm:prSet/>
      <dgm:spPr/>
      <dgm:t>
        <a:bodyPr/>
        <a:lstStyle/>
        <a:p>
          <a:endParaRPr lang="en-US"/>
        </a:p>
      </dgm:t>
    </dgm:pt>
    <dgm:pt modelId="{2B1226C7-037D-44FA-A34D-9153FE847A40}">
      <dgm:prSet/>
      <dgm:spPr/>
      <dgm:t>
        <a:bodyPr/>
        <a:lstStyle/>
        <a:p>
          <a:r>
            <a:rPr lang="nl-NL"/>
            <a:t>Eisen: de voorkant van de kooi is van glas. De zijkanten zijn dicht. Zorg voor ventilatie en zet de kooi uit de zon. Een vitrinekooi is geschikt voor schuwe vogels, omdat de zijkanten dicht zijn.</a:t>
          </a:r>
          <a:endParaRPr lang="en-US"/>
        </a:p>
      </dgm:t>
    </dgm:pt>
    <dgm:pt modelId="{78D80FBC-5F5D-4B7D-9DC0-F45B4AF4F9E5}" type="parTrans" cxnId="{7230A637-391E-48E6-860E-0BD6D8B9596B}">
      <dgm:prSet/>
      <dgm:spPr/>
      <dgm:t>
        <a:bodyPr/>
        <a:lstStyle/>
        <a:p>
          <a:endParaRPr lang="en-US"/>
        </a:p>
      </dgm:t>
    </dgm:pt>
    <dgm:pt modelId="{5FF8F616-407C-4681-B1B0-CAC7B18AFB88}" type="sibTrans" cxnId="{7230A637-391E-48E6-860E-0BD6D8B9596B}">
      <dgm:prSet/>
      <dgm:spPr/>
      <dgm:t>
        <a:bodyPr/>
        <a:lstStyle/>
        <a:p>
          <a:endParaRPr lang="en-US"/>
        </a:p>
      </dgm:t>
    </dgm:pt>
    <dgm:pt modelId="{5AE7A30D-A783-4ECC-9757-25436F292AF5}">
      <dgm:prSet/>
      <dgm:spPr/>
      <dgm:t>
        <a:bodyPr/>
        <a:lstStyle/>
        <a:p>
          <a:r>
            <a:rPr lang="nl-NL"/>
            <a:t>Kamervoilere </a:t>
          </a:r>
          <a:endParaRPr lang="en-US"/>
        </a:p>
      </dgm:t>
    </dgm:pt>
    <dgm:pt modelId="{3E5E919C-76A4-4751-92C0-07FBA5D7434B}" type="parTrans" cxnId="{0F4C1A82-F51D-4C4A-BD19-2F343F1E0EDE}">
      <dgm:prSet/>
      <dgm:spPr/>
      <dgm:t>
        <a:bodyPr/>
        <a:lstStyle/>
        <a:p>
          <a:endParaRPr lang="en-US"/>
        </a:p>
      </dgm:t>
    </dgm:pt>
    <dgm:pt modelId="{CB24F7E7-38C1-4B29-A902-CC5650AA45B4}" type="sibTrans" cxnId="{0F4C1A82-F51D-4C4A-BD19-2F343F1E0EDE}">
      <dgm:prSet/>
      <dgm:spPr/>
      <dgm:t>
        <a:bodyPr/>
        <a:lstStyle/>
        <a:p>
          <a:endParaRPr lang="en-US"/>
        </a:p>
      </dgm:t>
    </dgm:pt>
    <dgm:pt modelId="{3A86BAB0-B7F1-414C-95E9-498CE216195A}">
      <dgm:prSet/>
      <dgm:spPr/>
      <dgm:t>
        <a:bodyPr/>
        <a:lstStyle/>
        <a:p>
          <a:r>
            <a:rPr lang="nl-NL"/>
            <a:t>Eisen: Papegaaiachtigen hebben een hoge volière nodig (60 × 70 × 100 centimeter), omdat ze van klimmen houden. Een kanarie heeft vooral een brede volière nodig (80 × 40 × 50 centimeter). </a:t>
          </a:r>
          <a:endParaRPr lang="en-US"/>
        </a:p>
      </dgm:t>
    </dgm:pt>
    <dgm:pt modelId="{A32CE823-4163-45E3-B8C4-A0AA876E2311}" type="parTrans" cxnId="{65D08C0A-2549-43E2-97CA-3D39C5002708}">
      <dgm:prSet/>
      <dgm:spPr/>
      <dgm:t>
        <a:bodyPr/>
        <a:lstStyle/>
        <a:p>
          <a:endParaRPr lang="en-US"/>
        </a:p>
      </dgm:t>
    </dgm:pt>
    <dgm:pt modelId="{F5E12DE8-40E9-494F-A024-62D90BD422E1}" type="sibTrans" cxnId="{65D08C0A-2549-43E2-97CA-3D39C5002708}">
      <dgm:prSet/>
      <dgm:spPr/>
      <dgm:t>
        <a:bodyPr/>
        <a:lstStyle/>
        <a:p>
          <a:endParaRPr lang="en-US"/>
        </a:p>
      </dgm:t>
    </dgm:pt>
    <dgm:pt modelId="{859FCC9C-33C9-4832-8377-C6F4654E345D}" type="pres">
      <dgm:prSet presAssocID="{F46EF599-82EC-468D-ABD1-9AA24319FBBC}" presName="Name0" presStyleCnt="0">
        <dgm:presLayoutVars>
          <dgm:dir/>
          <dgm:animLvl val="lvl"/>
          <dgm:resizeHandles val="exact"/>
        </dgm:presLayoutVars>
      </dgm:prSet>
      <dgm:spPr/>
    </dgm:pt>
    <dgm:pt modelId="{E687FFA5-967B-42AB-862C-ADB9232536F3}" type="pres">
      <dgm:prSet presAssocID="{F34D8040-22A7-4E06-9431-9E61EB456D82}" presName="composite" presStyleCnt="0"/>
      <dgm:spPr/>
    </dgm:pt>
    <dgm:pt modelId="{C5EB282F-D5AD-46AB-AC2B-FB0FDD207B0C}" type="pres">
      <dgm:prSet presAssocID="{F34D8040-22A7-4E06-9431-9E61EB456D82}" presName="parTx" presStyleLbl="alignNode1" presStyleIdx="0" presStyleCnt="2">
        <dgm:presLayoutVars>
          <dgm:chMax val="0"/>
          <dgm:chPref val="0"/>
          <dgm:bulletEnabled val="1"/>
        </dgm:presLayoutVars>
      </dgm:prSet>
      <dgm:spPr/>
    </dgm:pt>
    <dgm:pt modelId="{85C3AACB-CB75-473A-BCC7-8D1D0899F659}" type="pres">
      <dgm:prSet presAssocID="{F34D8040-22A7-4E06-9431-9E61EB456D82}" presName="desTx" presStyleLbl="alignAccFollowNode1" presStyleIdx="0" presStyleCnt="2">
        <dgm:presLayoutVars>
          <dgm:bulletEnabled val="1"/>
        </dgm:presLayoutVars>
      </dgm:prSet>
      <dgm:spPr/>
    </dgm:pt>
    <dgm:pt modelId="{14382F6D-AB1C-40B8-9BC8-AD960881404F}" type="pres">
      <dgm:prSet presAssocID="{274955FC-ADC9-44BA-9F09-CCC23055DD1B}" presName="space" presStyleCnt="0"/>
      <dgm:spPr/>
    </dgm:pt>
    <dgm:pt modelId="{7FBB1F73-9CB1-4DE1-8A62-F91236C92372}" type="pres">
      <dgm:prSet presAssocID="{5AE7A30D-A783-4ECC-9757-25436F292AF5}" presName="composite" presStyleCnt="0"/>
      <dgm:spPr/>
    </dgm:pt>
    <dgm:pt modelId="{F408E650-F5FD-4ADD-BB7E-DA629D74E841}" type="pres">
      <dgm:prSet presAssocID="{5AE7A30D-A783-4ECC-9757-25436F292AF5}" presName="parTx" presStyleLbl="alignNode1" presStyleIdx="1" presStyleCnt="2">
        <dgm:presLayoutVars>
          <dgm:chMax val="0"/>
          <dgm:chPref val="0"/>
          <dgm:bulletEnabled val="1"/>
        </dgm:presLayoutVars>
      </dgm:prSet>
      <dgm:spPr/>
    </dgm:pt>
    <dgm:pt modelId="{B6D4CD4A-389B-41A6-BDD6-B4D43231F178}" type="pres">
      <dgm:prSet presAssocID="{5AE7A30D-A783-4ECC-9757-25436F292AF5}" presName="desTx" presStyleLbl="alignAccFollowNode1" presStyleIdx="1" presStyleCnt="2">
        <dgm:presLayoutVars>
          <dgm:bulletEnabled val="1"/>
        </dgm:presLayoutVars>
      </dgm:prSet>
      <dgm:spPr/>
    </dgm:pt>
  </dgm:ptLst>
  <dgm:cxnLst>
    <dgm:cxn modelId="{C2682C0A-7DC2-4408-A92A-0C22554BA4AE}" type="presOf" srcId="{5AE7A30D-A783-4ECC-9757-25436F292AF5}" destId="{F408E650-F5FD-4ADD-BB7E-DA629D74E841}" srcOrd="0" destOrd="0" presId="urn:microsoft.com/office/officeart/2005/8/layout/hList1"/>
    <dgm:cxn modelId="{65D08C0A-2549-43E2-97CA-3D39C5002708}" srcId="{5AE7A30D-A783-4ECC-9757-25436F292AF5}" destId="{3A86BAB0-B7F1-414C-95E9-498CE216195A}" srcOrd="0" destOrd="0" parTransId="{A32CE823-4163-45E3-B8C4-A0AA876E2311}" sibTransId="{F5E12DE8-40E9-494F-A024-62D90BD422E1}"/>
    <dgm:cxn modelId="{91BAE50C-0FC3-4682-8384-8B535F15629A}" srcId="{F46EF599-82EC-468D-ABD1-9AA24319FBBC}" destId="{F34D8040-22A7-4E06-9431-9E61EB456D82}" srcOrd="0" destOrd="0" parTransId="{28328A98-4AA4-42AB-961B-56CA883FDF3E}" sibTransId="{274955FC-ADC9-44BA-9F09-CCC23055DD1B}"/>
    <dgm:cxn modelId="{A57E3437-45E9-40D7-9750-C7C0E53AB974}" type="presOf" srcId="{F46EF599-82EC-468D-ABD1-9AA24319FBBC}" destId="{859FCC9C-33C9-4832-8377-C6F4654E345D}" srcOrd="0" destOrd="0" presId="urn:microsoft.com/office/officeart/2005/8/layout/hList1"/>
    <dgm:cxn modelId="{7230A637-391E-48E6-860E-0BD6D8B9596B}" srcId="{F34D8040-22A7-4E06-9431-9E61EB456D82}" destId="{2B1226C7-037D-44FA-A34D-9153FE847A40}" srcOrd="0" destOrd="0" parTransId="{78D80FBC-5F5D-4B7D-9DC0-F45B4AF4F9E5}" sibTransId="{5FF8F616-407C-4681-B1B0-CAC7B18AFB88}"/>
    <dgm:cxn modelId="{3DA8AA44-1FC0-48D1-8CC0-DFEA7B88B111}" type="presOf" srcId="{3A86BAB0-B7F1-414C-95E9-498CE216195A}" destId="{B6D4CD4A-389B-41A6-BDD6-B4D43231F178}" srcOrd="0" destOrd="0" presId="urn:microsoft.com/office/officeart/2005/8/layout/hList1"/>
    <dgm:cxn modelId="{0F4C1A82-F51D-4C4A-BD19-2F343F1E0EDE}" srcId="{F46EF599-82EC-468D-ABD1-9AA24319FBBC}" destId="{5AE7A30D-A783-4ECC-9757-25436F292AF5}" srcOrd="1" destOrd="0" parTransId="{3E5E919C-76A4-4751-92C0-07FBA5D7434B}" sibTransId="{CB24F7E7-38C1-4B29-A902-CC5650AA45B4}"/>
    <dgm:cxn modelId="{57487EAE-AB01-4F8D-B5F6-CFC734AE6E6F}" type="presOf" srcId="{2B1226C7-037D-44FA-A34D-9153FE847A40}" destId="{85C3AACB-CB75-473A-BCC7-8D1D0899F659}" srcOrd="0" destOrd="0" presId="urn:microsoft.com/office/officeart/2005/8/layout/hList1"/>
    <dgm:cxn modelId="{C20994FE-F13B-4B38-AD8E-3D0D065DA5D0}" type="presOf" srcId="{F34D8040-22A7-4E06-9431-9E61EB456D82}" destId="{C5EB282F-D5AD-46AB-AC2B-FB0FDD207B0C}" srcOrd="0" destOrd="0" presId="urn:microsoft.com/office/officeart/2005/8/layout/hList1"/>
    <dgm:cxn modelId="{A6941604-B7CC-457D-8FF9-4CD1CDBA7E8B}" type="presParOf" srcId="{859FCC9C-33C9-4832-8377-C6F4654E345D}" destId="{E687FFA5-967B-42AB-862C-ADB9232536F3}" srcOrd="0" destOrd="0" presId="urn:microsoft.com/office/officeart/2005/8/layout/hList1"/>
    <dgm:cxn modelId="{E1E019B9-4D5B-4662-8058-753A8E11E986}" type="presParOf" srcId="{E687FFA5-967B-42AB-862C-ADB9232536F3}" destId="{C5EB282F-D5AD-46AB-AC2B-FB0FDD207B0C}" srcOrd="0" destOrd="0" presId="urn:microsoft.com/office/officeart/2005/8/layout/hList1"/>
    <dgm:cxn modelId="{72FF902B-A23E-4F0C-B6BE-2281DFB0E3A9}" type="presParOf" srcId="{E687FFA5-967B-42AB-862C-ADB9232536F3}" destId="{85C3AACB-CB75-473A-BCC7-8D1D0899F659}" srcOrd="1" destOrd="0" presId="urn:microsoft.com/office/officeart/2005/8/layout/hList1"/>
    <dgm:cxn modelId="{27F54B27-7263-48DA-97E8-7FB54CFDA0DF}" type="presParOf" srcId="{859FCC9C-33C9-4832-8377-C6F4654E345D}" destId="{14382F6D-AB1C-40B8-9BC8-AD960881404F}" srcOrd="1" destOrd="0" presId="urn:microsoft.com/office/officeart/2005/8/layout/hList1"/>
    <dgm:cxn modelId="{C49F0667-E391-4FD5-848A-42D895CEAC18}" type="presParOf" srcId="{859FCC9C-33C9-4832-8377-C6F4654E345D}" destId="{7FBB1F73-9CB1-4DE1-8A62-F91236C92372}" srcOrd="2" destOrd="0" presId="urn:microsoft.com/office/officeart/2005/8/layout/hList1"/>
    <dgm:cxn modelId="{A6EB91A3-16C6-4B9C-91CF-DA47C6092FDD}" type="presParOf" srcId="{7FBB1F73-9CB1-4DE1-8A62-F91236C92372}" destId="{F408E650-F5FD-4ADD-BB7E-DA629D74E841}" srcOrd="0" destOrd="0" presId="urn:microsoft.com/office/officeart/2005/8/layout/hList1"/>
    <dgm:cxn modelId="{53F10876-D9EE-47D4-9449-419DC4A56C4A}" type="presParOf" srcId="{7FBB1F73-9CB1-4DE1-8A62-F91236C92372}" destId="{B6D4CD4A-389B-41A6-BDD6-B4D43231F1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A86EB-AE90-4031-BCDD-F38C97BDBAB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D0B1207-ADAD-4223-AA93-7AA26042E8D5}">
      <dgm:prSet/>
      <dgm:spPr/>
      <dgm:t>
        <a:bodyPr/>
        <a:lstStyle/>
        <a:p>
          <a:r>
            <a:rPr lang="nl-NL"/>
            <a:t>JIJ bent verantwoordelijk voor het dier</a:t>
          </a:r>
          <a:endParaRPr lang="en-US"/>
        </a:p>
      </dgm:t>
    </dgm:pt>
    <dgm:pt modelId="{FA3D60B3-ED35-4D99-9B3D-500AD7BB7E99}" type="parTrans" cxnId="{23981BC0-F3DD-46F8-8F89-5B2BB373D6EB}">
      <dgm:prSet/>
      <dgm:spPr/>
      <dgm:t>
        <a:bodyPr/>
        <a:lstStyle/>
        <a:p>
          <a:endParaRPr lang="en-US"/>
        </a:p>
      </dgm:t>
    </dgm:pt>
    <dgm:pt modelId="{ED52F2E6-339E-4C01-AB24-55E6B31711BF}" type="sibTrans" cxnId="{23981BC0-F3DD-46F8-8F89-5B2BB373D6EB}">
      <dgm:prSet/>
      <dgm:spPr/>
      <dgm:t>
        <a:bodyPr/>
        <a:lstStyle/>
        <a:p>
          <a:endParaRPr lang="en-US"/>
        </a:p>
      </dgm:t>
    </dgm:pt>
    <dgm:pt modelId="{0F55913D-A40E-452F-AA04-923AF3736FD5}">
      <dgm:prSet/>
      <dgm:spPr/>
      <dgm:t>
        <a:bodyPr/>
        <a:lstStyle/>
        <a:p>
          <a:r>
            <a:rPr lang="nl-NL"/>
            <a:t>Rustig blijven</a:t>
          </a:r>
          <a:endParaRPr lang="en-US"/>
        </a:p>
      </dgm:t>
    </dgm:pt>
    <dgm:pt modelId="{2033FB94-3B56-441B-B2E1-38542FC12800}" type="parTrans" cxnId="{405CDDE1-02D8-45D2-A076-D605B6802B52}">
      <dgm:prSet/>
      <dgm:spPr/>
      <dgm:t>
        <a:bodyPr/>
        <a:lstStyle/>
        <a:p>
          <a:endParaRPr lang="en-US"/>
        </a:p>
      </dgm:t>
    </dgm:pt>
    <dgm:pt modelId="{5363F9D1-390B-49CE-8D6D-8980312AB676}" type="sibTrans" cxnId="{405CDDE1-02D8-45D2-A076-D605B6802B52}">
      <dgm:prSet/>
      <dgm:spPr/>
      <dgm:t>
        <a:bodyPr/>
        <a:lstStyle/>
        <a:p>
          <a:endParaRPr lang="en-US"/>
        </a:p>
      </dgm:t>
    </dgm:pt>
    <dgm:pt modelId="{F02CA578-EE77-4D5B-A3D4-0E4F8EBB3FD6}">
      <dgm:prSet/>
      <dgm:spPr/>
      <dgm:t>
        <a:bodyPr/>
        <a:lstStyle/>
        <a:p>
          <a:r>
            <a:rPr lang="nl-NL"/>
            <a:t>Vogels ervaren heel snel heel veel stress</a:t>
          </a:r>
          <a:endParaRPr lang="en-US"/>
        </a:p>
      </dgm:t>
    </dgm:pt>
    <dgm:pt modelId="{FFA04964-7313-435F-AD22-3B32C4DD0065}" type="parTrans" cxnId="{FC037923-83C1-410E-8841-89C26AD2C620}">
      <dgm:prSet/>
      <dgm:spPr/>
      <dgm:t>
        <a:bodyPr/>
        <a:lstStyle/>
        <a:p>
          <a:endParaRPr lang="en-US"/>
        </a:p>
      </dgm:t>
    </dgm:pt>
    <dgm:pt modelId="{B9F63CBD-A385-40EA-AF72-A3C6A9555492}" type="sibTrans" cxnId="{FC037923-83C1-410E-8841-89C26AD2C620}">
      <dgm:prSet/>
      <dgm:spPr/>
      <dgm:t>
        <a:bodyPr/>
        <a:lstStyle/>
        <a:p>
          <a:endParaRPr lang="en-US"/>
        </a:p>
      </dgm:t>
    </dgm:pt>
    <dgm:pt modelId="{DA79A145-D85D-4681-8EB9-85B38E7D1E5F}">
      <dgm:prSet/>
      <dgm:spPr/>
      <dgm:t>
        <a:bodyPr/>
        <a:lstStyle/>
        <a:p>
          <a:r>
            <a:rPr lang="nl-NL"/>
            <a:t>Nooit bij hoge tempraturen vervoeren</a:t>
          </a:r>
          <a:endParaRPr lang="en-US"/>
        </a:p>
      </dgm:t>
    </dgm:pt>
    <dgm:pt modelId="{1FCC82D1-8D45-4BA1-957D-4363F216D50E}" type="parTrans" cxnId="{49E1E9AB-CFF3-430B-8388-3DACFB9D50D9}">
      <dgm:prSet/>
      <dgm:spPr/>
      <dgm:t>
        <a:bodyPr/>
        <a:lstStyle/>
        <a:p>
          <a:endParaRPr lang="en-US"/>
        </a:p>
      </dgm:t>
    </dgm:pt>
    <dgm:pt modelId="{A28515EA-AB62-486C-A69D-144E9A156A3F}" type="sibTrans" cxnId="{49E1E9AB-CFF3-430B-8388-3DACFB9D50D9}">
      <dgm:prSet/>
      <dgm:spPr/>
      <dgm:t>
        <a:bodyPr/>
        <a:lstStyle/>
        <a:p>
          <a:endParaRPr lang="en-US"/>
        </a:p>
      </dgm:t>
    </dgm:pt>
    <dgm:pt modelId="{6AB1340C-AF44-496B-9E55-27AF1B643CBF}">
      <dgm:prSet/>
      <dgm:spPr/>
      <dgm:t>
        <a:bodyPr/>
        <a:lstStyle/>
        <a:p>
          <a:r>
            <a:rPr lang="nl-NL"/>
            <a:t>Geen ruimte om te fladderen</a:t>
          </a:r>
          <a:endParaRPr lang="en-US"/>
        </a:p>
      </dgm:t>
    </dgm:pt>
    <dgm:pt modelId="{36826298-08D5-45F8-B924-6E39E021D8B7}" type="parTrans" cxnId="{788842EA-7562-4F45-9756-D0D4AD01A50D}">
      <dgm:prSet/>
      <dgm:spPr/>
      <dgm:t>
        <a:bodyPr/>
        <a:lstStyle/>
        <a:p>
          <a:endParaRPr lang="en-US"/>
        </a:p>
      </dgm:t>
    </dgm:pt>
    <dgm:pt modelId="{C1103994-F91B-4C9D-A41F-4E58F3DEE36D}" type="sibTrans" cxnId="{788842EA-7562-4F45-9756-D0D4AD01A50D}">
      <dgm:prSet/>
      <dgm:spPr/>
      <dgm:t>
        <a:bodyPr/>
        <a:lstStyle/>
        <a:p>
          <a:endParaRPr lang="en-US"/>
        </a:p>
      </dgm:t>
    </dgm:pt>
    <dgm:pt modelId="{4590B837-3EB5-40CC-BF6B-FDAE611A1F94}">
      <dgm:prSet/>
      <dgm:spPr/>
      <dgm:t>
        <a:bodyPr/>
        <a:lstStyle/>
        <a:p>
          <a:r>
            <a:rPr lang="nl-NL"/>
            <a:t>Ventilatieopeneningen </a:t>
          </a:r>
          <a:endParaRPr lang="en-US"/>
        </a:p>
      </dgm:t>
    </dgm:pt>
    <dgm:pt modelId="{BEE43596-DED6-46B0-8DED-A39561203D17}" type="parTrans" cxnId="{D2233245-384F-4702-9B05-3001BB95A9C9}">
      <dgm:prSet/>
      <dgm:spPr/>
      <dgm:t>
        <a:bodyPr/>
        <a:lstStyle/>
        <a:p>
          <a:endParaRPr lang="en-US"/>
        </a:p>
      </dgm:t>
    </dgm:pt>
    <dgm:pt modelId="{CCFA2775-5143-4964-A5F6-5458E2E3EF51}" type="sibTrans" cxnId="{D2233245-384F-4702-9B05-3001BB95A9C9}">
      <dgm:prSet/>
      <dgm:spPr/>
      <dgm:t>
        <a:bodyPr/>
        <a:lstStyle/>
        <a:p>
          <a:endParaRPr lang="en-US"/>
        </a:p>
      </dgm:t>
    </dgm:pt>
    <dgm:pt modelId="{D5745C64-AE3A-42D2-B95D-0639D5BFFE31}" type="pres">
      <dgm:prSet presAssocID="{BD3A86EB-AE90-4031-BCDD-F38C97BDBAB0}" presName="diagram" presStyleCnt="0">
        <dgm:presLayoutVars>
          <dgm:dir/>
          <dgm:resizeHandles val="exact"/>
        </dgm:presLayoutVars>
      </dgm:prSet>
      <dgm:spPr/>
    </dgm:pt>
    <dgm:pt modelId="{B78D89B6-2725-46F9-8EC9-8D1CD942DB03}" type="pres">
      <dgm:prSet presAssocID="{ED0B1207-ADAD-4223-AA93-7AA26042E8D5}" presName="node" presStyleLbl="node1" presStyleIdx="0" presStyleCnt="6">
        <dgm:presLayoutVars>
          <dgm:bulletEnabled val="1"/>
        </dgm:presLayoutVars>
      </dgm:prSet>
      <dgm:spPr/>
    </dgm:pt>
    <dgm:pt modelId="{17B1C25B-BBB0-4A79-8211-F2A127DECBE6}" type="pres">
      <dgm:prSet presAssocID="{ED52F2E6-339E-4C01-AB24-55E6B31711BF}" presName="sibTrans" presStyleCnt="0"/>
      <dgm:spPr/>
    </dgm:pt>
    <dgm:pt modelId="{385F8D29-B276-46A9-ABB5-8A49B53DD2C5}" type="pres">
      <dgm:prSet presAssocID="{0F55913D-A40E-452F-AA04-923AF3736FD5}" presName="node" presStyleLbl="node1" presStyleIdx="1" presStyleCnt="6">
        <dgm:presLayoutVars>
          <dgm:bulletEnabled val="1"/>
        </dgm:presLayoutVars>
      </dgm:prSet>
      <dgm:spPr/>
    </dgm:pt>
    <dgm:pt modelId="{4FEEEE04-1BF6-43A5-836B-96948AB75522}" type="pres">
      <dgm:prSet presAssocID="{5363F9D1-390B-49CE-8D6D-8980312AB676}" presName="sibTrans" presStyleCnt="0"/>
      <dgm:spPr/>
    </dgm:pt>
    <dgm:pt modelId="{1993EBBA-39AA-4273-AAB3-C075FF4DD7F0}" type="pres">
      <dgm:prSet presAssocID="{F02CA578-EE77-4D5B-A3D4-0E4F8EBB3FD6}" presName="node" presStyleLbl="node1" presStyleIdx="2" presStyleCnt="6">
        <dgm:presLayoutVars>
          <dgm:bulletEnabled val="1"/>
        </dgm:presLayoutVars>
      </dgm:prSet>
      <dgm:spPr/>
    </dgm:pt>
    <dgm:pt modelId="{509658BA-064A-4A00-9CC4-9A419129B14A}" type="pres">
      <dgm:prSet presAssocID="{B9F63CBD-A385-40EA-AF72-A3C6A9555492}" presName="sibTrans" presStyleCnt="0"/>
      <dgm:spPr/>
    </dgm:pt>
    <dgm:pt modelId="{EADA0B8C-32CA-4C1E-A6D1-34552250C1E0}" type="pres">
      <dgm:prSet presAssocID="{DA79A145-D85D-4681-8EB9-85B38E7D1E5F}" presName="node" presStyleLbl="node1" presStyleIdx="3" presStyleCnt="6">
        <dgm:presLayoutVars>
          <dgm:bulletEnabled val="1"/>
        </dgm:presLayoutVars>
      </dgm:prSet>
      <dgm:spPr/>
    </dgm:pt>
    <dgm:pt modelId="{2ABC9E2B-7011-42FB-A7D8-BE80363E1827}" type="pres">
      <dgm:prSet presAssocID="{A28515EA-AB62-486C-A69D-144E9A156A3F}" presName="sibTrans" presStyleCnt="0"/>
      <dgm:spPr/>
    </dgm:pt>
    <dgm:pt modelId="{FBFC5712-2DEA-4B3B-991A-2420A85F854B}" type="pres">
      <dgm:prSet presAssocID="{6AB1340C-AF44-496B-9E55-27AF1B643CBF}" presName="node" presStyleLbl="node1" presStyleIdx="4" presStyleCnt="6">
        <dgm:presLayoutVars>
          <dgm:bulletEnabled val="1"/>
        </dgm:presLayoutVars>
      </dgm:prSet>
      <dgm:spPr/>
    </dgm:pt>
    <dgm:pt modelId="{6E0AB9D2-E9AF-4C6D-A367-81C7B9B31D44}" type="pres">
      <dgm:prSet presAssocID="{C1103994-F91B-4C9D-A41F-4E58F3DEE36D}" presName="sibTrans" presStyleCnt="0"/>
      <dgm:spPr/>
    </dgm:pt>
    <dgm:pt modelId="{363D8AE8-20B4-448A-8F68-DC432A2C09D7}" type="pres">
      <dgm:prSet presAssocID="{4590B837-3EB5-40CC-BF6B-FDAE611A1F94}" presName="node" presStyleLbl="node1" presStyleIdx="5" presStyleCnt="6">
        <dgm:presLayoutVars>
          <dgm:bulletEnabled val="1"/>
        </dgm:presLayoutVars>
      </dgm:prSet>
      <dgm:spPr/>
    </dgm:pt>
  </dgm:ptLst>
  <dgm:cxnLst>
    <dgm:cxn modelId="{FC037923-83C1-410E-8841-89C26AD2C620}" srcId="{BD3A86EB-AE90-4031-BCDD-F38C97BDBAB0}" destId="{F02CA578-EE77-4D5B-A3D4-0E4F8EBB3FD6}" srcOrd="2" destOrd="0" parTransId="{FFA04964-7313-435F-AD22-3B32C4DD0065}" sibTransId="{B9F63CBD-A385-40EA-AF72-A3C6A9555492}"/>
    <dgm:cxn modelId="{FAC42C2E-9891-4CAC-ACD1-77830EA8B50D}" type="presOf" srcId="{F02CA578-EE77-4D5B-A3D4-0E4F8EBB3FD6}" destId="{1993EBBA-39AA-4273-AAB3-C075FF4DD7F0}" srcOrd="0" destOrd="0" presId="urn:microsoft.com/office/officeart/2005/8/layout/default"/>
    <dgm:cxn modelId="{7F92E53C-9556-42A4-AE2E-782579293651}" type="presOf" srcId="{6AB1340C-AF44-496B-9E55-27AF1B643CBF}" destId="{FBFC5712-2DEA-4B3B-991A-2420A85F854B}" srcOrd="0" destOrd="0" presId="urn:microsoft.com/office/officeart/2005/8/layout/default"/>
    <dgm:cxn modelId="{D2233245-384F-4702-9B05-3001BB95A9C9}" srcId="{BD3A86EB-AE90-4031-BCDD-F38C97BDBAB0}" destId="{4590B837-3EB5-40CC-BF6B-FDAE611A1F94}" srcOrd="5" destOrd="0" parTransId="{BEE43596-DED6-46B0-8DED-A39561203D17}" sibTransId="{CCFA2775-5143-4964-A5F6-5458E2E3EF51}"/>
    <dgm:cxn modelId="{A1842255-E23D-4C39-8B67-A60B8AA0CCA4}" type="presOf" srcId="{ED0B1207-ADAD-4223-AA93-7AA26042E8D5}" destId="{B78D89B6-2725-46F9-8EC9-8D1CD942DB03}" srcOrd="0" destOrd="0" presId="urn:microsoft.com/office/officeart/2005/8/layout/default"/>
    <dgm:cxn modelId="{50E1875A-150F-454A-A009-39845FF4531E}" type="presOf" srcId="{DA79A145-D85D-4681-8EB9-85B38E7D1E5F}" destId="{EADA0B8C-32CA-4C1E-A6D1-34552250C1E0}" srcOrd="0" destOrd="0" presId="urn:microsoft.com/office/officeart/2005/8/layout/default"/>
    <dgm:cxn modelId="{334E4C9C-75B1-4F49-B0CC-2CA2567D5360}" type="presOf" srcId="{4590B837-3EB5-40CC-BF6B-FDAE611A1F94}" destId="{363D8AE8-20B4-448A-8F68-DC432A2C09D7}" srcOrd="0" destOrd="0" presId="urn:microsoft.com/office/officeart/2005/8/layout/default"/>
    <dgm:cxn modelId="{49E1E9AB-CFF3-430B-8388-3DACFB9D50D9}" srcId="{BD3A86EB-AE90-4031-BCDD-F38C97BDBAB0}" destId="{DA79A145-D85D-4681-8EB9-85B38E7D1E5F}" srcOrd="3" destOrd="0" parTransId="{1FCC82D1-8D45-4BA1-957D-4363F216D50E}" sibTransId="{A28515EA-AB62-486C-A69D-144E9A156A3F}"/>
    <dgm:cxn modelId="{D60D42B1-F369-4192-AD08-09A9EDBC8959}" type="presOf" srcId="{0F55913D-A40E-452F-AA04-923AF3736FD5}" destId="{385F8D29-B276-46A9-ABB5-8A49B53DD2C5}" srcOrd="0" destOrd="0" presId="urn:microsoft.com/office/officeart/2005/8/layout/default"/>
    <dgm:cxn modelId="{23981BC0-F3DD-46F8-8F89-5B2BB373D6EB}" srcId="{BD3A86EB-AE90-4031-BCDD-F38C97BDBAB0}" destId="{ED0B1207-ADAD-4223-AA93-7AA26042E8D5}" srcOrd="0" destOrd="0" parTransId="{FA3D60B3-ED35-4D99-9B3D-500AD7BB7E99}" sibTransId="{ED52F2E6-339E-4C01-AB24-55E6B31711BF}"/>
    <dgm:cxn modelId="{405CDDE1-02D8-45D2-A076-D605B6802B52}" srcId="{BD3A86EB-AE90-4031-BCDD-F38C97BDBAB0}" destId="{0F55913D-A40E-452F-AA04-923AF3736FD5}" srcOrd="1" destOrd="0" parTransId="{2033FB94-3B56-441B-B2E1-38542FC12800}" sibTransId="{5363F9D1-390B-49CE-8D6D-8980312AB676}"/>
    <dgm:cxn modelId="{788842EA-7562-4F45-9756-D0D4AD01A50D}" srcId="{BD3A86EB-AE90-4031-BCDD-F38C97BDBAB0}" destId="{6AB1340C-AF44-496B-9E55-27AF1B643CBF}" srcOrd="4" destOrd="0" parTransId="{36826298-08D5-45F8-B924-6E39E021D8B7}" sibTransId="{C1103994-F91B-4C9D-A41F-4E58F3DEE36D}"/>
    <dgm:cxn modelId="{441C6DF3-5EA6-47F7-94AE-43F1AFAF464B}" type="presOf" srcId="{BD3A86EB-AE90-4031-BCDD-F38C97BDBAB0}" destId="{D5745C64-AE3A-42D2-B95D-0639D5BFFE31}" srcOrd="0" destOrd="0" presId="urn:microsoft.com/office/officeart/2005/8/layout/default"/>
    <dgm:cxn modelId="{02968B1C-4D9E-4D2B-80ED-E94C52EA02A0}" type="presParOf" srcId="{D5745C64-AE3A-42D2-B95D-0639D5BFFE31}" destId="{B78D89B6-2725-46F9-8EC9-8D1CD942DB03}" srcOrd="0" destOrd="0" presId="urn:microsoft.com/office/officeart/2005/8/layout/default"/>
    <dgm:cxn modelId="{7E5393C8-6580-4C14-A7C8-56FDB809FE7B}" type="presParOf" srcId="{D5745C64-AE3A-42D2-B95D-0639D5BFFE31}" destId="{17B1C25B-BBB0-4A79-8211-F2A127DECBE6}" srcOrd="1" destOrd="0" presId="urn:microsoft.com/office/officeart/2005/8/layout/default"/>
    <dgm:cxn modelId="{6DE9A193-BF58-4A3B-94D6-0561BBFABBC8}" type="presParOf" srcId="{D5745C64-AE3A-42D2-B95D-0639D5BFFE31}" destId="{385F8D29-B276-46A9-ABB5-8A49B53DD2C5}" srcOrd="2" destOrd="0" presId="urn:microsoft.com/office/officeart/2005/8/layout/default"/>
    <dgm:cxn modelId="{5723F6C6-E63F-4FBC-ADE1-243B7F4330F7}" type="presParOf" srcId="{D5745C64-AE3A-42D2-B95D-0639D5BFFE31}" destId="{4FEEEE04-1BF6-43A5-836B-96948AB75522}" srcOrd="3" destOrd="0" presId="urn:microsoft.com/office/officeart/2005/8/layout/default"/>
    <dgm:cxn modelId="{60EB31B4-68C8-4D81-B62F-548CBA9FE806}" type="presParOf" srcId="{D5745C64-AE3A-42D2-B95D-0639D5BFFE31}" destId="{1993EBBA-39AA-4273-AAB3-C075FF4DD7F0}" srcOrd="4" destOrd="0" presId="urn:microsoft.com/office/officeart/2005/8/layout/default"/>
    <dgm:cxn modelId="{3D986E7C-7590-4E14-9152-2C36BC41462B}" type="presParOf" srcId="{D5745C64-AE3A-42D2-B95D-0639D5BFFE31}" destId="{509658BA-064A-4A00-9CC4-9A419129B14A}" srcOrd="5" destOrd="0" presId="urn:microsoft.com/office/officeart/2005/8/layout/default"/>
    <dgm:cxn modelId="{AF9C2E70-28AC-478F-A481-0457776A8F3C}" type="presParOf" srcId="{D5745C64-AE3A-42D2-B95D-0639D5BFFE31}" destId="{EADA0B8C-32CA-4C1E-A6D1-34552250C1E0}" srcOrd="6" destOrd="0" presId="urn:microsoft.com/office/officeart/2005/8/layout/default"/>
    <dgm:cxn modelId="{DBF52ACF-02C0-4A14-B4CC-9DD065BD3A8E}" type="presParOf" srcId="{D5745C64-AE3A-42D2-B95D-0639D5BFFE31}" destId="{2ABC9E2B-7011-42FB-A7D8-BE80363E1827}" srcOrd="7" destOrd="0" presId="urn:microsoft.com/office/officeart/2005/8/layout/default"/>
    <dgm:cxn modelId="{826C1385-A6C0-48A4-8220-3D5AF47163BC}" type="presParOf" srcId="{D5745C64-AE3A-42D2-B95D-0639D5BFFE31}" destId="{FBFC5712-2DEA-4B3B-991A-2420A85F854B}" srcOrd="8" destOrd="0" presId="urn:microsoft.com/office/officeart/2005/8/layout/default"/>
    <dgm:cxn modelId="{35927FA2-05EC-4F72-91BA-D2CD8582F654}" type="presParOf" srcId="{D5745C64-AE3A-42D2-B95D-0639D5BFFE31}" destId="{6E0AB9D2-E9AF-4C6D-A367-81C7B9B31D44}" srcOrd="9" destOrd="0" presId="urn:microsoft.com/office/officeart/2005/8/layout/default"/>
    <dgm:cxn modelId="{8E58E7A6-9CE4-4994-BE32-D72DD729822B}" type="presParOf" srcId="{D5745C64-AE3A-42D2-B95D-0639D5BFFE31}" destId="{363D8AE8-20B4-448A-8F68-DC432A2C09D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59FDFD-8E47-4146-8686-EE3B4DF0E52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190729-33C0-48E8-A2B3-A6F4E865EAD4}">
      <dgm:prSet/>
      <dgm:spPr/>
      <dgm:t>
        <a:bodyPr/>
        <a:lstStyle/>
        <a:p>
          <a:pPr>
            <a:defRPr b="1"/>
          </a:pPr>
          <a:r>
            <a:rPr lang="nl-NL"/>
            <a:t>Houtsnippers, papier of hennepvezel</a:t>
          </a:r>
          <a:endParaRPr lang="en-US"/>
        </a:p>
      </dgm:t>
    </dgm:pt>
    <dgm:pt modelId="{6A7CAE49-F8BD-43D7-9CD8-220C9479D87D}" type="parTrans" cxnId="{85489332-70FD-490C-8DD4-97AAEA09CD76}">
      <dgm:prSet/>
      <dgm:spPr/>
      <dgm:t>
        <a:bodyPr/>
        <a:lstStyle/>
        <a:p>
          <a:endParaRPr lang="en-US"/>
        </a:p>
      </dgm:t>
    </dgm:pt>
    <dgm:pt modelId="{FC15F80A-F3AC-4462-953F-3128AA7DC99F}" type="sibTrans" cxnId="{85489332-70FD-490C-8DD4-97AAEA09CD76}">
      <dgm:prSet/>
      <dgm:spPr/>
      <dgm:t>
        <a:bodyPr/>
        <a:lstStyle/>
        <a:p>
          <a:endParaRPr lang="en-US"/>
        </a:p>
      </dgm:t>
    </dgm:pt>
    <dgm:pt modelId="{112A1466-1B9F-4DE3-BA2C-2D04E625B019}">
      <dgm:prSet/>
      <dgm:spPr/>
      <dgm:t>
        <a:bodyPr/>
        <a:lstStyle/>
        <a:p>
          <a:pPr>
            <a:defRPr b="1"/>
          </a:pPr>
          <a:r>
            <a:rPr lang="nl-NL"/>
            <a:t>Houtsnippers kunnen schimmelen, dus optijd verschonen</a:t>
          </a:r>
          <a:endParaRPr lang="en-US"/>
        </a:p>
      </dgm:t>
    </dgm:pt>
    <dgm:pt modelId="{79464E7B-17F7-4F6D-A69C-F0BEDF6E7BC3}" type="parTrans" cxnId="{C4429EEE-54A0-4FBD-9880-C72A1D3F95ED}">
      <dgm:prSet/>
      <dgm:spPr/>
      <dgm:t>
        <a:bodyPr/>
        <a:lstStyle/>
        <a:p>
          <a:endParaRPr lang="en-US"/>
        </a:p>
      </dgm:t>
    </dgm:pt>
    <dgm:pt modelId="{C1B07161-7D16-45F7-A9B5-EB0AF992BC86}" type="sibTrans" cxnId="{C4429EEE-54A0-4FBD-9880-C72A1D3F95ED}">
      <dgm:prSet/>
      <dgm:spPr/>
      <dgm:t>
        <a:bodyPr/>
        <a:lstStyle/>
        <a:p>
          <a:endParaRPr lang="en-US"/>
        </a:p>
      </dgm:t>
    </dgm:pt>
    <dgm:pt modelId="{B6201FDF-7566-44FF-9932-FF4D84B138F0}">
      <dgm:prSet/>
      <dgm:spPr/>
      <dgm:t>
        <a:bodyPr/>
        <a:lstStyle/>
        <a:p>
          <a:pPr>
            <a:defRPr b="1"/>
          </a:pPr>
          <a:r>
            <a:rPr lang="nl-NL"/>
            <a:t>Geen vogelzand</a:t>
          </a:r>
          <a:endParaRPr lang="en-US"/>
        </a:p>
      </dgm:t>
    </dgm:pt>
    <dgm:pt modelId="{E4F8C4A0-96DD-4044-B256-2EC207B55FCF}" type="parTrans" cxnId="{312EE645-1A88-4203-B3FE-DF51A33BC52A}">
      <dgm:prSet/>
      <dgm:spPr/>
      <dgm:t>
        <a:bodyPr/>
        <a:lstStyle/>
        <a:p>
          <a:endParaRPr lang="en-US"/>
        </a:p>
      </dgm:t>
    </dgm:pt>
    <dgm:pt modelId="{F0C632AF-E493-40BE-AB33-A24CB5E748D1}" type="sibTrans" cxnId="{312EE645-1A88-4203-B3FE-DF51A33BC52A}">
      <dgm:prSet/>
      <dgm:spPr/>
      <dgm:t>
        <a:bodyPr/>
        <a:lstStyle/>
        <a:p>
          <a:endParaRPr lang="en-US"/>
        </a:p>
      </dgm:t>
    </dgm:pt>
    <dgm:pt modelId="{25716493-52A8-4146-A3A3-0E29128DA3E5}">
      <dgm:prSet/>
      <dgm:spPr/>
      <dgm:t>
        <a:bodyPr/>
        <a:lstStyle/>
        <a:p>
          <a:r>
            <a:rPr lang="nl-NL"/>
            <a:t>Gaat stuiven, en is slecht voor de ogen</a:t>
          </a:r>
          <a:endParaRPr lang="en-US"/>
        </a:p>
      </dgm:t>
    </dgm:pt>
    <dgm:pt modelId="{1E8CE52F-7A7C-4BA3-8255-957B349C8785}" type="parTrans" cxnId="{12B33709-705A-4CC9-98D2-2948B856A2AC}">
      <dgm:prSet/>
      <dgm:spPr/>
      <dgm:t>
        <a:bodyPr/>
        <a:lstStyle/>
        <a:p>
          <a:endParaRPr lang="en-US"/>
        </a:p>
      </dgm:t>
    </dgm:pt>
    <dgm:pt modelId="{F89863C8-7C42-4B5B-B60E-7EB4489F5323}" type="sibTrans" cxnId="{12B33709-705A-4CC9-98D2-2948B856A2AC}">
      <dgm:prSet/>
      <dgm:spPr/>
      <dgm:t>
        <a:bodyPr/>
        <a:lstStyle/>
        <a:p>
          <a:endParaRPr lang="en-US"/>
        </a:p>
      </dgm:t>
    </dgm:pt>
    <dgm:pt modelId="{776CD800-3DDA-4F9E-A805-EE2BB45E3908}" type="pres">
      <dgm:prSet presAssocID="{4359FDFD-8E47-4146-8686-EE3B4DF0E52E}" presName="root" presStyleCnt="0">
        <dgm:presLayoutVars>
          <dgm:dir/>
          <dgm:resizeHandles val="exact"/>
        </dgm:presLayoutVars>
      </dgm:prSet>
      <dgm:spPr/>
    </dgm:pt>
    <dgm:pt modelId="{6FE44B70-28F8-46DE-83C7-CEF4063BB0C8}" type="pres">
      <dgm:prSet presAssocID="{3C190729-33C0-48E8-A2B3-A6F4E865EAD4}" presName="compNode" presStyleCnt="0"/>
      <dgm:spPr/>
    </dgm:pt>
    <dgm:pt modelId="{6928978D-6D20-49FB-896D-CBE067384A3D}" type="pres">
      <dgm:prSet presAssocID="{3C190729-33C0-48E8-A2B3-A6F4E865EA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BF7BDF6-C2AE-47EB-AE37-130C44A535AB}" type="pres">
      <dgm:prSet presAssocID="{3C190729-33C0-48E8-A2B3-A6F4E865EAD4}" presName="iconSpace" presStyleCnt="0"/>
      <dgm:spPr/>
    </dgm:pt>
    <dgm:pt modelId="{2952B81B-4C9C-42C2-920D-08F6C058C19F}" type="pres">
      <dgm:prSet presAssocID="{3C190729-33C0-48E8-A2B3-A6F4E865EAD4}" presName="parTx" presStyleLbl="revTx" presStyleIdx="0" presStyleCnt="6">
        <dgm:presLayoutVars>
          <dgm:chMax val="0"/>
          <dgm:chPref val="0"/>
        </dgm:presLayoutVars>
      </dgm:prSet>
      <dgm:spPr/>
    </dgm:pt>
    <dgm:pt modelId="{D7EBE4BF-8C12-4BE8-A8AE-83925ACC4E23}" type="pres">
      <dgm:prSet presAssocID="{3C190729-33C0-48E8-A2B3-A6F4E865EAD4}" presName="txSpace" presStyleCnt="0"/>
      <dgm:spPr/>
    </dgm:pt>
    <dgm:pt modelId="{EFE9A3E0-9BDA-400C-86DD-3C44F9CC9513}" type="pres">
      <dgm:prSet presAssocID="{3C190729-33C0-48E8-A2B3-A6F4E865EAD4}" presName="desTx" presStyleLbl="revTx" presStyleIdx="1" presStyleCnt="6">
        <dgm:presLayoutVars/>
      </dgm:prSet>
      <dgm:spPr/>
    </dgm:pt>
    <dgm:pt modelId="{CFC580A0-FE1B-477A-9FE0-B275F9C7E059}" type="pres">
      <dgm:prSet presAssocID="{FC15F80A-F3AC-4462-953F-3128AA7DC99F}" presName="sibTrans" presStyleCnt="0"/>
      <dgm:spPr/>
    </dgm:pt>
    <dgm:pt modelId="{8E105328-76CC-402C-8621-7149D48E4DB3}" type="pres">
      <dgm:prSet presAssocID="{112A1466-1B9F-4DE3-BA2C-2D04E625B019}" presName="compNode" presStyleCnt="0"/>
      <dgm:spPr/>
    </dgm:pt>
    <dgm:pt modelId="{BCB6D586-CDF0-4AA8-8038-A6CC9FF2E5CA}" type="pres">
      <dgm:prSet presAssocID="{112A1466-1B9F-4DE3-BA2C-2D04E625B01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mer met zwabber met effen opvulling"/>
        </a:ext>
      </dgm:extLst>
    </dgm:pt>
    <dgm:pt modelId="{2B4EEF1F-80E6-4B32-8392-12F5D588A9FD}" type="pres">
      <dgm:prSet presAssocID="{112A1466-1B9F-4DE3-BA2C-2D04E625B019}" presName="iconSpace" presStyleCnt="0"/>
      <dgm:spPr/>
    </dgm:pt>
    <dgm:pt modelId="{570E9853-2CE7-42DB-B748-158B71946DD4}" type="pres">
      <dgm:prSet presAssocID="{112A1466-1B9F-4DE3-BA2C-2D04E625B019}" presName="parTx" presStyleLbl="revTx" presStyleIdx="2" presStyleCnt="6">
        <dgm:presLayoutVars>
          <dgm:chMax val="0"/>
          <dgm:chPref val="0"/>
        </dgm:presLayoutVars>
      </dgm:prSet>
      <dgm:spPr/>
    </dgm:pt>
    <dgm:pt modelId="{E77C7C5A-9A85-4EEB-8F5D-287EC499C363}" type="pres">
      <dgm:prSet presAssocID="{112A1466-1B9F-4DE3-BA2C-2D04E625B019}" presName="txSpace" presStyleCnt="0"/>
      <dgm:spPr/>
    </dgm:pt>
    <dgm:pt modelId="{D8FF0568-0497-41E4-9C03-C4DE3E677F64}" type="pres">
      <dgm:prSet presAssocID="{112A1466-1B9F-4DE3-BA2C-2D04E625B019}" presName="desTx" presStyleLbl="revTx" presStyleIdx="3" presStyleCnt="6">
        <dgm:presLayoutVars/>
      </dgm:prSet>
      <dgm:spPr/>
    </dgm:pt>
    <dgm:pt modelId="{C4D4F71E-94E6-4762-8AEE-FEFB76D39A5A}" type="pres">
      <dgm:prSet presAssocID="{C1B07161-7D16-45F7-A9B5-EB0AF992BC86}" presName="sibTrans" presStyleCnt="0"/>
      <dgm:spPr/>
    </dgm:pt>
    <dgm:pt modelId="{CEF743DC-9D55-447F-82D7-D31A572947E9}" type="pres">
      <dgm:prSet presAssocID="{B6201FDF-7566-44FF-9932-FF4D84B138F0}" presName="compNode" presStyleCnt="0"/>
      <dgm:spPr/>
    </dgm:pt>
    <dgm:pt modelId="{AC6A5BFE-1018-4939-B74D-17B493BD3939}" type="pres">
      <dgm:prSet presAssocID="{B6201FDF-7566-44FF-9932-FF4D84B138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gen"/>
        </a:ext>
      </dgm:extLst>
    </dgm:pt>
    <dgm:pt modelId="{047F710E-5DD3-4EEC-94A1-09FF94AAC533}" type="pres">
      <dgm:prSet presAssocID="{B6201FDF-7566-44FF-9932-FF4D84B138F0}" presName="iconSpace" presStyleCnt="0"/>
      <dgm:spPr/>
    </dgm:pt>
    <dgm:pt modelId="{75C8505C-1BDC-4E1F-B91F-AB061C855F64}" type="pres">
      <dgm:prSet presAssocID="{B6201FDF-7566-44FF-9932-FF4D84B138F0}" presName="parTx" presStyleLbl="revTx" presStyleIdx="4" presStyleCnt="6">
        <dgm:presLayoutVars>
          <dgm:chMax val="0"/>
          <dgm:chPref val="0"/>
        </dgm:presLayoutVars>
      </dgm:prSet>
      <dgm:spPr/>
    </dgm:pt>
    <dgm:pt modelId="{C4AF842C-ACE1-4B1A-896B-2A4C27650F4F}" type="pres">
      <dgm:prSet presAssocID="{B6201FDF-7566-44FF-9932-FF4D84B138F0}" presName="txSpace" presStyleCnt="0"/>
      <dgm:spPr/>
    </dgm:pt>
    <dgm:pt modelId="{A7B09058-8D82-4EBF-8BA6-FDCE812D5513}" type="pres">
      <dgm:prSet presAssocID="{B6201FDF-7566-44FF-9932-FF4D84B138F0}" presName="desTx" presStyleLbl="revTx" presStyleIdx="5" presStyleCnt="6">
        <dgm:presLayoutVars/>
      </dgm:prSet>
      <dgm:spPr/>
    </dgm:pt>
  </dgm:ptLst>
  <dgm:cxnLst>
    <dgm:cxn modelId="{12B33709-705A-4CC9-98D2-2948B856A2AC}" srcId="{B6201FDF-7566-44FF-9932-FF4D84B138F0}" destId="{25716493-52A8-4146-A3A3-0E29128DA3E5}" srcOrd="0" destOrd="0" parTransId="{1E8CE52F-7A7C-4BA3-8255-957B349C8785}" sibTransId="{F89863C8-7C42-4B5B-B60E-7EB4489F5323}"/>
    <dgm:cxn modelId="{E598C21C-1F96-4F95-9ED4-99B644B5C333}" type="presOf" srcId="{25716493-52A8-4146-A3A3-0E29128DA3E5}" destId="{A7B09058-8D82-4EBF-8BA6-FDCE812D5513}" srcOrd="0" destOrd="0" presId="urn:microsoft.com/office/officeart/2018/2/layout/IconLabelDescriptionList"/>
    <dgm:cxn modelId="{85489332-70FD-490C-8DD4-97AAEA09CD76}" srcId="{4359FDFD-8E47-4146-8686-EE3B4DF0E52E}" destId="{3C190729-33C0-48E8-A2B3-A6F4E865EAD4}" srcOrd="0" destOrd="0" parTransId="{6A7CAE49-F8BD-43D7-9CD8-220C9479D87D}" sibTransId="{FC15F80A-F3AC-4462-953F-3128AA7DC99F}"/>
    <dgm:cxn modelId="{312EE645-1A88-4203-B3FE-DF51A33BC52A}" srcId="{4359FDFD-8E47-4146-8686-EE3B4DF0E52E}" destId="{B6201FDF-7566-44FF-9932-FF4D84B138F0}" srcOrd="2" destOrd="0" parTransId="{E4F8C4A0-96DD-4044-B256-2EC207B55FCF}" sibTransId="{F0C632AF-E493-40BE-AB33-A24CB5E748D1}"/>
    <dgm:cxn modelId="{B4FF41D5-B8CE-4E14-9276-FA315A64A9D6}" type="presOf" srcId="{4359FDFD-8E47-4146-8686-EE3B4DF0E52E}" destId="{776CD800-3DDA-4F9E-A805-EE2BB45E3908}" srcOrd="0" destOrd="0" presId="urn:microsoft.com/office/officeart/2018/2/layout/IconLabelDescriptionList"/>
    <dgm:cxn modelId="{A6331FD9-3CC6-47B1-B731-CAEFB97E7E38}" type="presOf" srcId="{B6201FDF-7566-44FF-9932-FF4D84B138F0}" destId="{75C8505C-1BDC-4E1F-B91F-AB061C855F64}" srcOrd="0" destOrd="0" presId="urn:microsoft.com/office/officeart/2018/2/layout/IconLabelDescriptionList"/>
    <dgm:cxn modelId="{A8B609EA-283E-419F-A400-068676326AAE}" type="presOf" srcId="{112A1466-1B9F-4DE3-BA2C-2D04E625B019}" destId="{570E9853-2CE7-42DB-B748-158B71946DD4}" srcOrd="0" destOrd="0" presId="urn:microsoft.com/office/officeart/2018/2/layout/IconLabelDescriptionList"/>
    <dgm:cxn modelId="{04AC65EC-088C-4254-AA03-6D5D954C4232}" type="presOf" srcId="{3C190729-33C0-48E8-A2B3-A6F4E865EAD4}" destId="{2952B81B-4C9C-42C2-920D-08F6C058C19F}" srcOrd="0" destOrd="0" presId="urn:microsoft.com/office/officeart/2018/2/layout/IconLabelDescriptionList"/>
    <dgm:cxn modelId="{C4429EEE-54A0-4FBD-9880-C72A1D3F95ED}" srcId="{4359FDFD-8E47-4146-8686-EE3B4DF0E52E}" destId="{112A1466-1B9F-4DE3-BA2C-2D04E625B019}" srcOrd="1" destOrd="0" parTransId="{79464E7B-17F7-4F6D-A69C-F0BEDF6E7BC3}" sibTransId="{C1B07161-7D16-45F7-A9B5-EB0AF992BC86}"/>
    <dgm:cxn modelId="{10E2890F-DC3C-40D8-B30E-4283223BF1B5}" type="presParOf" srcId="{776CD800-3DDA-4F9E-A805-EE2BB45E3908}" destId="{6FE44B70-28F8-46DE-83C7-CEF4063BB0C8}" srcOrd="0" destOrd="0" presId="urn:microsoft.com/office/officeart/2018/2/layout/IconLabelDescriptionList"/>
    <dgm:cxn modelId="{0B2BDCDC-51A6-407C-BB84-2DB367D86D16}" type="presParOf" srcId="{6FE44B70-28F8-46DE-83C7-CEF4063BB0C8}" destId="{6928978D-6D20-49FB-896D-CBE067384A3D}" srcOrd="0" destOrd="0" presId="urn:microsoft.com/office/officeart/2018/2/layout/IconLabelDescriptionList"/>
    <dgm:cxn modelId="{8DE89080-AB66-4C82-AE7F-D652A0393133}" type="presParOf" srcId="{6FE44B70-28F8-46DE-83C7-CEF4063BB0C8}" destId="{DBF7BDF6-C2AE-47EB-AE37-130C44A535AB}" srcOrd="1" destOrd="0" presId="urn:microsoft.com/office/officeart/2018/2/layout/IconLabelDescriptionList"/>
    <dgm:cxn modelId="{DDE383DD-4B2F-45FF-9683-AC10F0E9A3B7}" type="presParOf" srcId="{6FE44B70-28F8-46DE-83C7-CEF4063BB0C8}" destId="{2952B81B-4C9C-42C2-920D-08F6C058C19F}" srcOrd="2" destOrd="0" presId="urn:microsoft.com/office/officeart/2018/2/layout/IconLabelDescriptionList"/>
    <dgm:cxn modelId="{9A7B2D32-B31C-40FB-83A9-908057C454AD}" type="presParOf" srcId="{6FE44B70-28F8-46DE-83C7-CEF4063BB0C8}" destId="{D7EBE4BF-8C12-4BE8-A8AE-83925ACC4E23}" srcOrd="3" destOrd="0" presId="urn:microsoft.com/office/officeart/2018/2/layout/IconLabelDescriptionList"/>
    <dgm:cxn modelId="{6136D14E-E54E-4F11-BFCC-34E8110D3B61}" type="presParOf" srcId="{6FE44B70-28F8-46DE-83C7-CEF4063BB0C8}" destId="{EFE9A3E0-9BDA-400C-86DD-3C44F9CC9513}" srcOrd="4" destOrd="0" presId="urn:microsoft.com/office/officeart/2018/2/layout/IconLabelDescriptionList"/>
    <dgm:cxn modelId="{26B1EDB1-5EE4-4FB2-8236-F2F378D60358}" type="presParOf" srcId="{776CD800-3DDA-4F9E-A805-EE2BB45E3908}" destId="{CFC580A0-FE1B-477A-9FE0-B275F9C7E059}" srcOrd="1" destOrd="0" presId="urn:microsoft.com/office/officeart/2018/2/layout/IconLabelDescriptionList"/>
    <dgm:cxn modelId="{CB44CEED-D3EB-4EAB-9DEF-E7403D7C78DD}" type="presParOf" srcId="{776CD800-3DDA-4F9E-A805-EE2BB45E3908}" destId="{8E105328-76CC-402C-8621-7149D48E4DB3}" srcOrd="2" destOrd="0" presId="urn:microsoft.com/office/officeart/2018/2/layout/IconLabelDescriptionList"/>
    <dgm:cxn modelId="{A76C7416-BE8A-4F18-9BD5-5E22F875A4F1}" type="presParOf" srcId="{8E105328-76CC-402C-8621-7149D48E4DB3}" destId="{BCB6D586-CDF0-4AA8-8038-A6CC9FF2E5CA}" srcOrd="0" destOrd="0" presId="urn:microsoft.com/office/officeart/2018/2/layout/IconLabelDescriptionList"/>
    <dgm:cxn modelId="{C393618D-DF7B-4E51-93F1-E960F413FC3C}" type="presParOf" srcId="{8E105328-76CC-402C-8621-7149D48E4DB3}" destId="{2B4EEF1F-80E6-4B32-8392-12F5D588A9FD}" srcOrd="1" destOrd="0" presId="urn:microsoft.com/office/officeart/2018/2/layout/IconLabelDescriptionList"/>
    <dgm:cxn modelId="{043E7C6D-49FC-43C3-B4CF-ECCFE97A6A31}" type="presParOf" srcId="{8E105328-76CC-402C-8621-7149D48E4DB3}" destId="{570E9853-2CE7-42DB-B748-158B71946DD4}" srcOrd="2" destOrd="0" presId="urn:microsoft.com/office/officeart/2018/2/layout/IconLabelDescriptionList"/>
    <dgm:cxn modelId="{FFCB900E-0CDA-45E2-90F4-7059F488E3B0}" type="presParOf" srcId="{8E105328-76CC-402C-8621-7149D48E4DB3}" destId="{E77C7C5A-9A85-4EEB-8F5D-287EC499C363}" srcOrd="3" destOrd="0" presId="urn:microsoft.com/office/officeart/2018/2/layout/IconLabelDescriptionList"/>
    <dgm:cxn modelId="{FD20B18F-287E-4BD7-B77E-DFE65EFA5265}" type="presParOf" srcId="{8E105328-76CC-402C-8621-7149D48E4DB3}" destId="{D8FF0568-0497-41E4-9C03-C4DE3E677F64}" srcOrd="4" destOrd="0" presId="urn:microsoft.com/office/officeart/2018/2/layout/IconLabelDescriptionList"/>
    <dgm:cxn modelId="{4BFB414B-5B38-4C0F-89C1-D4B987AF4D8F}" type="presParOf" srcId="{776CD800-3DDA-4F9E-A805-EE2BB45E3908}" destId="{C4D4F71E-94E6-4762-8AEE-FEFB76D39A5A}" srcOrd="3" destOrd="0" presId="urn:microsoft.com/office/officeart/2018/2/layout/IconLabelDescriptionList"/>
    <dgm:cxn modelId="{E44AC9D7-98F7-4014-8C27-B163E1BB7F30}" type="presParOf" srcId="{776CD800-3DDA-4F9E-A805-EE2BB45E3908}" destId="{CEF743DC-9D55-447F-82D7-D31A572947E9}" srcOrd="4" destOrd="0" presId="urn:microsoft.com/office/officeart/2018/2/layout/IconLabelDescriptionList"/>
    <dgm:cxn modelId="{9D7E7233-3478-472B-A2E9-EA648DAA49AE}" type="presParOf" srcId="{CEF743DC-9D55-447F-82D7-D31A572947E9}" destId="{AC6A5BFE-1018-4939-B74D-17B493BD3939}" srcOrd="0" destOrd="0" presId="urn:microsoft.com/office/officeart/2018/2/layout/IconLabelDescriptionList"/>
    <dgm:cxn modelId="{14CC9F5E-5DF1-425B-9F70-CAD96821E385}" type="presParOf" srcId="{CEF743DC-9D55-447F-82D7-D31A572947E9}" destId="{047F710E-5DD3-4EEC-94A1-09FF94AAC533}" srcOrd="1" destOrd="0" presId="urn:microsoft.com/office/officeart/2018/2/layout/IconLabelDescriptionList"/>
    <dgm:cxn modelId="{93A08184-7DD3-4341-B384-EE158AD92DD5}" type="presParOf" srcId="{CEF743DC-9D55-447F-82D7-D31A572947E9}" destId="{75C8505C-1BDC-4E1F-B91F-AB061C855F64}" srcOrd="2" destOrd="0" presId="urn:microsoft.com/office/officeart/2018/2/layout/IconLabelDescriptionList"/>
    <dgm:cxn modelId="{AC9829A5-A30A-4241-A54F-B7202EDEA088}" type="presParOf" srcId="{CEF743DC-9D55-447F-82D7-D31A572947E9}" destId="{C4AF842C-ACE1-4B1A-896B-2A4C27650F4F}" srcOrd="3" destOrd="0" presId="urn:microsoft.com/office/officeart/2018/2/layout/IconLabelDescriptionList"/>
    <dgm:cxn modelId="{4EFAD14F-C91C-4ACC-9DC8-C7D0B50BF624}" type="presParOf" srcId="{CEF743DC-9D55-447F-82D7-D31A572947E9}" destId="{A7B09058-8D82-4EBF-8BA6-FDCE812D551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66E9EE-3E46-4C6A-A31A-19E96E66C2E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97627635-21F5-4032-B06D-AD76F370B7C4}">
      <dgm:prSet/>
      <dgm:spPr/>
      <dgm:t>
        <a:bodyPr/>
        <a:lstStyle/>
        <a:p>
          <a:r>
            <a:rPr lang="nl-NL"/>
            <a:t>Jullie schrijven ieders 3 vragen op uit dit blok</a:t>
          </a:r>
          <a:endParaRPr lang="en-US"/>
        </a:p>
      </dgm:t>
    </dgm:pt>
    <dgm:pt modelId="{DA9AB7C5-A729-4D3C-9BE1-B53F640D555D}" type="parTrans" cxnId="{0CD982F9-1ED9-42CF-B1ED-B7A3C19C9422}">
      <dgm:prSet/>
      <dgm:spPr/>
      <dgm:t>
        <a:bodyPr/>
        <a:lstStyle/>
        <a:p>
          <a:endParaRPr lang="en-US"/>
        </a:p>
      </dgm:t>
    </dgm:pt>
    <dgm:pt modelId="{F2074645-1069-474F-AAC9-5F4F3329E465}" type="sibTrans" cxnId="{0CD982F9-1ED9-42CF-B1ED-B7A3C19C9422}">
      <dgm:prSet/>
      <dgm:spPr/>
      <dgm:t>
        <a:bodyPr/>
        <a:lstStyle/>
        <a:p>
          <a:endParaRPr lang="en-US"/>
        </a:p>
      </dgm:t>
    </dgm:pt>
    <dgm:pt modelId="{2C75707F-AF56-41E0-874F-8B3BCE9373D7}">
      <dgm:prSet/>
      <dgm:spPr/>
      <dgm:t>
        <a:bodyPr/>
        <a:lstStyle/>
        <a:p>
          <a:r>
            <a:rPr lang="nl-NL"/>
            <a:t>1 moeilijke vraag</a:t>
          </a:r>
          <a:endParaRPr lang="en-US"/>
        </a:p>
      </dgm:t>
    </dgm:pt>
    <dgm:pt modelId="{DBFEA592-F91B-4BFF-922F-41DA68B6EF90}" type="parTrans" cxnId="{38290B31-3CE8-4110-9474-AFC69E58AC39}">
      <dgm:prSet/>
      <dgm:spPr/>
      <dgm:t>
        <a:bodyPr/>
        <a:lstStyle/>
        <a:p>
          <a:endParaRPr lang="en-US"/>
        </a:p>
      </dgm:t>
    </dgm:pt>
    <dgm:pt modelId="{632AEC85-4F95-4474-A6BE-738E5A4EECFE}" type="sibTrans" cxnId="{38290B31-3CE8-4110-9474-AFC69E58AC39}">
      <dgm:prSet/>
      <dgm:spPr/>
      <dgm:t>
        <a:bodyPr/>
        <a:lstStyle/>
        <a:p>
          <a:endParaRPr lang="en-US"/>
        </a:p>
      </dgm:t>
    </dgm:pt>
    <dgm:pt modelId="{1F03A947-8695-4AB4-BBD1-FB3B9621DE25}">
      <dgm:prSet/>
      <dgm:spPr/>
      <dgm:t>
        <a:bodyPr/>
        <a:lstStyle/>
        <a:p>
          <a:r>
            <a:rPr lang="nl-NL"/>
            <a:t>1 gemiddelde vraag</a:t>
          </a:r>
          <a:endParaRPr lang="en-US"/>
        </a:p>
      </dgm:t>
    </dgm:pt>
    <dgm:pt modelId="{134E50BE-A57D-4629-A145-48E54D7F6CB9}" type="parTrans" cxnId="{EB7E8947-5A8E-4725-8EFA-748C0B322082}">
      <dgm:prSet/>
      <dgm:spPr/>
      <dgm:t>
        <a:bodyPr/>
        <a:lstStyle/>
        <a:p>
          <a:endParaRPr lang="en-US"/>
        </a:p>
      </dgm:t>
    </dgm:pt>
    <dgm:pt modelId="{B17683D9-060A-44CA-915B-E1541D21D4E1}" type="sibTrans" cxnId="{EB7E8947-5A8E-4725-8EFA-748C0B322082}">
      <dgm:prSet/>
      <dgm:spPr/>
      <dgm:t>
        <a:bodyPr/>
        <a:lstStyle/>
        <a:p>
          <a:endParaRPr lang="en-US"/>
        </a:p>
      </dgm:t>
    </dgm:pt>
    <dgm:pt modelId="{BF3E9308-6750-430E-9CDE-336257906142}">
      <dgm:prSet/>
      <dgm:spPr/>
      <dgm:t>
        <a:bodyPr/>
        <a:lstStyle/>
        <a:p>
          <a:r>
            <a:rPr lang="nl-NL"/>
            <a:t>1 makkelijke vraag</a:t>
          </a:r>
          <a:endParaRPr lang="en-US"/>
        </a:p>
      </dgm:t>
    </dgm:pt>
    <dgm:pt modelId="{EC085B0B-675E-4D03-A372-43940E35D957}" type="parTrans" cxnId="{8B909736-50B2-4566-AD18-CBCFDC3130EB}">
      <dgm:prSet/>
      <dgm:spPr/>
      <dgm:t>
        <a:bodyPr/>
        <a:lstStyle/>
        <a:p>
          <a:endParaRPr lang="en-US"/>
        </a:p>
      </dgm:t>
    </dgm:pt>
    <dgm:pt modelId="{E07C1DC0-94B5-4BB0-8F37-3BD5DFB7EB87}" type="sibTrans" cxnId="{8B909736-50B2-4566-AD18-CBCFDC3130EB}">
      <dgm:prSet/>
      <dgm:spPr/>
      <dgm:t>
        <a:bodyPr/>
        <a:lstStyle/>
        <a:p>
          <a:endParaRPr lang="en-US"/>
        </a:p>
      </dgm:t>
    </dgm:pt>
    <dgm:pt modelId="{934855C6-2461-446F-8DF5-1C71F60CCDE6}">
      <dgm:prSet/>
      <dgm:spPr/>
      <dgm:t>
        <a:bodyPr/>
        <a:lstStyle/>
        <a:p>
          <a:r>
            <a:rPr lang="nl-NL"/>
            <a:t>Einde les inleveren, volgende week spel</a:t>
          </a:r>
          <a:endParaRPr lang="en-US"/>
        </a:p>
      </dgm:t>
    </dgm:pt>
    <dgm:pt modelId="{5B7F52B2-DB51-45F3-AA1D-AD590D846CE5}" type="parTrans" cxnId="{9A249E13-07E5-44B9-93D7-21CBA9A2DE63}">
      <dgm:prSet/>
      <dgm:spPr/>
      <dgm:t>
        <a:bodyPr/>
        <a:lstStyle/>
        <a:p>
          <a:endParaRPr lang="en-US"/>
        </a:p>
      </dgm:t>
    </dgm:pt>
    <dgm:pt modelId="{9DDACA04-1B6B-40A0-959F-6707434C7AD8}" type="sibTrans" cxnId="{9A249E13-07E5-44B9-93D7-21CBA9A2DE63}">
      <dgm:prSet/>
      <dgm:spPr/>
      <dgm:t>
        <a:bodyPr/>
        <a:lstStyle/>
        <a:p>
          <a:endParaRPr lang="en-US"/>
        </a:p>
      </dgm:t>
    </dgm:pt>
    <dgm:pt modelId="{53E66807-F930-4484-ACD0-266896D75E9B}" type="pres">
      <dgm:prSet presAssocID="{5166E9EE-3E46-4C6A-A31A-19E96E66C2E6}" presName="outerComposite" presStyleCnt="0">
        <dgm:presLayoutVars>
          <dgm:chMax val="5"/>
          <dgm:dir/>
          <dgm:resizeHandles val="exact"/>
        </dgm:presLayoutVars>
      </dgm:prSet>
      <dgm:spPr/>
    </dgm:pt>
    <dgm:pt modelId="{CE834ED9-490B-428F-8BA3-82B16BFF7A06}" type="pres">
      <dgm:prSet presAssocID="{5166E9EE-3E46-4C6A-A31A-19E96E66C2E6}" presName="dummyMaxCanvas" presStyleCnt="0">
        <dgm:presLayoutVars/>
      </dgm:prSet>
      <dgm:spPr/>
    </dgm:pt>
    <dgm:pt modelId="{94CF7952-9FB2-4E70-B836-995E8F76CFDF}" type="pres">
      <dgm:prSet presAssocID="{5166E9EE-3E46-4C6A-A31A-19E96E66C2E6}" presName="FiveNodes_1" presStyleLbl="node1" presStyleIdx="0" presStyleCnt="5">
        <dgm:presLayoutVars>
          <dgm:bulletEnabled val="1"/>
        </dgm:presLayoutVars>
      </dgm:prSet>
      <dgm:spPr/>
    </dgm:pt>
    <dgm:pt modelId="{70DC55FF-2926-44D8-853A-C5C3BBB368DE}" type="pres">
      <dgm:prSet presAssocID="{5166E9EE-3E46-4C6A-A31A-19E96E66C2E6}" presName="FiveNodes_2" presStyleLbl="node1" presStyleIdx="1" presStyleCnt="5">
        <dgm:presLayoutVars>
          <dgm:bulletEnabled val="1"/>
        </dgm:presLayoutVars>
      </dgm:prSet>
      <dgm:spPr/>
    </dgm:pt>
    <dgm:pt modelId="{23345106-401E-4674-B3B3-B20E20B7F836}" type="pres">
      <dgm:prSet presAssocID="{5166E9EE-3E46-4C6A-A31A-19E96E66C2E6}" presName="FiveNodes_3" presStyleLbl="node1" presStyleIdx="2" presStyleCnt="5">
        <dgm:presLayoutVars>
          <dgm:bulletEnabled val="1"/>
        </dgm:presLayoutVars>
      </dgm:prSet>
      <dgm:spPr/>
    </dgm:pt>
    <dgm:pt modelId="{779DA054-2A72-440D-9578-12C5757E03EE}" type="pres">
      <dgm:prSet presAssocID="{5166E9EE-3E46-4C6A-A31A-19E96E66C2E6}" presName="FiveNodes_4" presStyleLbl="node1" presStyleIdx="3" presStyleCnt="5">
        <dgm:presLayoutVars>
          <dgm:bulletEnabled val="1"/>
        </dgm:presLayoutVars>
      </dgm:prSet>
      <dgm:spPr/>
    </dgm:pt>
    <dgm:pt modelId="{07AC6500-F5E0-4067-98DE-2816E2CDA396}" type="pres">
      <dgm:prSet presAssocID="{5166E9EE-3E46-4C6A-A31A-19E96E66C2E6}" presName="FiveNodes_5" presStyleLbl="node1" presStyleIdx="4" presStyleCnt="5">
        <dgm:presLayoutVars>
          <dgm:bulletEnabled val="1"/>
        </dgm:presLayoutVars>
      </dgm:prSet>
      <dgm:spPr/>
    </dgm:pt>
    <dgm:pt modelId="{B0689B85-F629-454A-BE49-831404DF72F6}" type="pres">
      <dgm:prSet presAssocID="{5166E9EE-3E46-4C6A-A31A-19E96E66C2E6}" presName="FiveConn_1-2" presStyleLbl="fgAccFollowNode1" presStyleIdx="0" presStyleCnt="4">
        <dgm:presLayoutVars>
          <dgm:bulletEnabled val="1"/>
        </dgm:presLayoutVars>
      </dgm:prSet>
      <dgm:spPr/>
    </dgm:pt>
    <dgm:pt modelId="{645B6BEA-4405-400D-AAF8-39662FE0695E}" type="pres">
      <dgm:prSet presAssocID="{5166E9EE-3E46-4C6A-A31A-19E96E66C2E6}" presName="FiveConn_2-3" presStyleLbl="fgAccFollowNode1" presStyleIdx="1" presStyleCnt="4">
        <dgm:presLayoutVars>
          <dgm:bulletEnabled val="1"/>
        </dgm:presLayoutVars>
      </dgm:prSet>
      <dgm:spPr/>
    </dgm:pt>
    <dgm:pt modelId="{02DA4D99-0E3C-44BC-8520-DEDAB5714F6E}" type="pres">
      <dgm:prSet presAssocID="{5166E9EE-3E46-4C6A-A31A-19E96E66C2E6}" presName="FiveConn_3-4" presStyleLbl="fgAccFollowNode1" presStyleIdx="2" presStyleCnt="4">
        <dgm:presLayoutVars>
          <dgm:bulletEnabled val="1"/>
        </dgm:presLayoutVars>
      </dgm:prSet>
      <dgm:spPr/>
    </dgm:pt>
    <dgm:pt modelId="{4CD92240-7390-4F81-859C-396BB3CA4721}" type="pres">
      <dgm:prSet presAssocID="{5166E9EE-3E46-4C6A-A31A-19E96E66C2E6}" presName="FiveConn_4-5" presStyleLbl="fgAccFollowNode1" presStyleIdx="3" presStyleCnt="4">
        <dgm:presLayoutVars>
          <dgm:bulletEnabled val="1"/>
        </dgm:presLayoutVars>
      </dgm:prSet>
      <dgm:spPr/>
    </dgm:pt>
    <dgm:pt modelId="{2F560720-4B52-4BE6-995B-3B997637334C}" type="pres">
      <dgm:prSet presAssocID="{5166E9EE-3E46-4C6A-A31A-19E96E66C2E6}" presName="FiveNodes_1_text" presStyleLbl="node1" presStyleIdx="4" presStyleCnt="5">
        <dgm:presLayoutVars>
          <dgm:bulletEnabled val="1"/>
        </dgm:presLayoutVars>
      </dgm:prSet>
      <dgm:spPr/>
    </dgm:pt>
    <dgm:pt modelId="{6B91A295-703A-4212-A409-88507E83E154}" type="pres">
      <dgm:prSet presAssocID="{5166E9EE-3E46-4C6A-A31A-19E96E66C2E6}" presName="FiveNodes_2_text" presStyleLbl="node1" presStyleIdx="4" presStyleCnt="5">
        <dgm:presLayoutVars>
          <dgm:bulletEnabled val="1"/>
        </dgm:presLayoutVars>
      </dgm:prSet>
      <dgm:spPr/>
    </dgm:pt>
    <dgm:pt modelId="{99DCB9E9-FBCF-4F10-B326-77D3F5F33849}" type="pres">
      <dgm:prSet presAssocID="{5166E9EE-3E46-4C6A-A31A-19E96E66C2E6}" presName="FiveNodes_3_text" presStyleLbl="node1" presStyleIdx="4" presStyleCnt="5">
        <dgm:presLayoutVars>
          <dgm:bulletEnabled val="1"/>
        </dgm:presLayoutVars>
      </dgm:prSet>
      <dgm:spPr/>
    </dgm:pt>
    <dgm:pt modelId="{F1564FA4-4E49-43B5-9C2E-3AF7A688E36E}" type="pres">
      <dgm:prSet presAssocID="{5166E9EE-3E46-4C6A-A31A-19E96E66C2E6}" presName="FiveNodes_4_text" presStyleLbl="node1" presStyleIdx="4" presStyleCnt="5">
        <dgm:presLayoutVars>
          <dgm:bulletEnabled val="1"/>
        </dgm:presLayoutVars>
      </dgm:prSet>
      <dgm:spPr/>
    </dgm:pt>
    <dgm:pt modelId="{E8163CD0-8A6D-48BE-9B6A-C66615F4F238}" type="pres">
      <dgm:prSet presAssocID="{5166E9EE-3E46-4C6A-A31A-19E96E66C2E6}" presName="FiveNodes_5_text" presStyleLbl="node1" presStyleIdx="4" presStyleCnt="5">
        <dgm:presLayoutVars>
          <dgm:bulletEnabled val="1"/>
        </dgm:presLayoutVars>
      </dgm:prSet>
      <dgm:spPr/>
    </dgm:pt>
  </dgm:ptLst>
  <dgm:cxnLst>
    <dgm:cxn modelId="{603A4402-3C70-4D85-A0D4-6BB783CCF071}" type="presOf" srcId="{2C75707F-AF56-41E0-874F-8B3BCE9373D7}" destId="{6B91A295-703A-4212-A409-88507E83E154}" srcOrd="1" destOrd="0" presId="urn:microsoft.com/office/officeart/2005/8/layout/vProcess5"/>
    <dgm:cxn modelId="{9A249E13-07E5-44B9-93D7-21CBA9A2DE63}" srcId="{5166E9EE-3E46-4C6A-A31A-19E96E66C2E6}" destId="{934855C6-2461-446F-8DF5-1C71F60CCDE6}" srcOrd="4" destOrd="0" parTransId="{5B7F52B2-DB51-45F3-AA1D-AD590D846CE5}" sibTransId="{9DDACA04-1B6B-40A0-959F-6707434C7AD8}"/>
    <dgm:cxn modelId="{2924FE19-96B7-4DC3-BA7A-4C5200C96FC5}" type="presOf" srcId="{5166E9EE-3E46-4C6A-A31A-19E96E66C2E6}" destId="{53E66807-F930-4484-ACD0-266896D75E9B}" srcOrd="0" destOrd="0" presId="urn:microsoft.com/office/officeart/2005/8/layout/vProcess5"/>
    <dgm:cxn modelId="{AD2C7B1B-4E21-4991-BDAD-5FA66AD5336A}" type="presOf" srcId="{934855C6-2461-446F-8DF5-1C71F60CCDE6}" destId="{07AC6500-F5E0-4067-98DE-2816E2CDA396}" srcOrd="0" destOrd="0" presId="urn:microsoft.com/office/officeart/2005/8/layout/vProcess5"/>
    <dgm:cxn modelId="{38290B31-3CE8-4110-9474-AFC69E58AC39}" srcId="{5166E9EE-3E46-4C6A-A31A-19E96E66C2E6}" destId="{2C75707F-AF56-41E0-874F-8B3BCE9373D7}" srcOrd="1" destOrd="0" parTransId="{DBFEA592-F91B-4BFF-922F-41DA68B6EF90}" sibTransId="{632AEC85-4F95-4474-A6BE-738E5A4EECFE}"/>
    <dgm:cxn modelId="{8B909736-50B2-4566-AD18-CBCFDC3130EB}" srcId="{5166E9EE-3E46-4C6A-A31A-19E96E66C2E6}" destId="{BF3E9308-6750-430E-9CDE-336257906142}" srcOrd="3" destOrd="0" parTransId="{EC085B0B-675E-4D03-A372-43940E35D957}" sibTransId="{E07C1DC0-94B5-4BB0-8F37-3BD5DFB7EB87}"/>
    <dgm:cxn modelId="{EB7E8947-5A8E-4725-8EFA-748C0B322082}" srcId="{5166E9EE-3E46-4C6A-A31A-19E96E66C2E6}" destId="{1F03A947-8695-4AB4-BBD1-FB3B9621DE25}" srcOrd="2" destOrd="0" parTransId="{134E50BE-A57D-4629-A145-48E54D7F6CB9}" sibTransId="{B17683D9-060A-44CA-915B-E1541D21D4E1}"/>
    <dgm:cxn modelId="{FF800672-586C-41C9-8F26-1776D6A513F2}" type="presOf" srcId="{632AEC85-4F95-4474-A6BE-738E5A4EECFE}" destId="{645B6BEA-4405-400D-AAF8-39662FE0695E}" srcOrd="0" destOrd="0" presId="urn:microsoft.com/office/officeart/2005/8/layout/vProcess5"/>
    <dgm:cxn modelId="{D9F6EE7B-53C6-42EA-9C7E-1B35EBCC856E}" type="presOf" srcId="{934855C6-2461-446F-8DF5-1C71F60CCDE6}" destId="{E8163CD0-8A6D-48BE-9B6A-C66615F4F238}" srcOrd="1" destOrd="0" presId="urn:microsoft.com/office/officeart/2005/8/layout/vProcess5"/>
    <dgm:cxn modelId="{A0D0DF98-695B-4026-87AE-653A8EE43186}" type="presOf" srcId="{BF3E9308-6750-430E-9CDE-336257906142}" destId="{779DA054-2A72-440D-9578-12C5757E03EE}" srcOrd="0" destOrd="0" presId="urn:microsoft.com/office/officeart/2005/8/layout/vProcess5"/>
    <dgm:cxn modelId="{A0E7349C-97A7-4942-B3DB-70448EF0D924}" type="presOf" srcId="{97627635-21F5-4032-B06D-AD76F370B7C4}" destId="{94CF7952-9FB2-4E70-B836-995E8F76CFDF}" srcOrd="0" destOrd="0" presId="urn:microsoft.com/office/officeart/2005/8/layout/vProcess5"/>
    <dgm:cxn modelId="{288803A2-04CC-4BCD-8506-4017E1954EFC}" type="presOf" srcId="{1F03A947-8695-4AB4-BBD1-FB3B9621DE25}" destId="{23345106-401E-4674-B3B3-B20E20B7F836}" srcOrd="0" destOrd="0" presId="urn:microsoft.com/office/officeart/2005/8/layout/vProcess5"/>
    <dgm:cxn modelId="{66B997BC-37BB-4B02-ACA9-3B62CE0A15F8}" type="presOf" srcId="{E07C1DC0-94B5-4BB0-8F37-3BD5DFB7EB87}" destId="{4CD92240-7390-4F81-859C-396BB3CA4721}" srcOrd="0" destOrd="0" presId="urn:microsoft.com/office/officeart/2005/8/layout/vProcess5"/>
    <dgm:cxn modelId="{956437C3-D27E-4076-992D-700A7711DCAD}" type="presOf" srcId="{F2074645-1069-474F-AAC9-5F4F3329E465}" destId="{B0689B85-F629-454A-BE49-831404DF72F6}" srcOrd="0" destOrd="0" presId="urn:microsoft.com/office/officeart/2005/8/layout/vProcess5"/>
    <dgm:cxn modelId="{0B8495C4-ACDB-4435-BFB7-8161B9E850A6}" type="presOf" srcId="{2C75707F-AF56-41E0-874F-8B3BCE9373D7}" destId="{70DC55FF-2926-44D8-853A-C5C3BBB368DE}" srcOrd="0" destOrd="0" presId="urn:microsoft.com/office/officeart/2005/8/layout/vProcess5"/>
    <dgm:cxn modelId="{9CA4F8C5-D062-4DA5-8097-B6F431A35BDA}" type="presOf" srcId="{97627635-21F5-4032-B06D-AD76F370B7C4}" destId="{2F560720-4B52-4BE6-995B-3B997637334C}" srcOrd="1" destOrd="0" presId="urn:microsoft.com/office/officeart/2005/8/layout/vProcess5"/>
    <dgm:cxn modelId="{DBC5C1D5-B4B5-41EB-93A2-F6CD38C94813}" type="presOf" srcId="{1F03A947-8695-4AB4-BBD1-FB3B9621DE25}" destId="{99DCB9E9-FBCF-4F10-B326-77D3F5F33849}" srcOrd="1" destOrd="0" presId="urn:microsoft.com/office/officeart/2005/8/layout/vProcess5"/>
    <dgm:cxn modelId="{040A85E1-29A3-4126-93C2-5B159BF5C4CC}" type="presOf" srcId="{B17683D9-060A-44CA-915B-E1541D21D4E1}" destId="{02DA4D99-0E3C-44BC-8520-DEDAB5714F6E}" srcOrd="0" destOrd="0" presId="urn:microsoft.com/office/officeart/2005/8/layout/vProcess5"/>
    <dgm:cxn modelId="{B4AB88F3-8FE7-41E8-ABD8-71630BEF43C0}" type="presOf" srcId="{BF3E9308-6750-430E-9CDE-336257906142}" destId="{F1564FA4-4E49-43B5-9C2E-3AF7A688E36E}" srcOrd="1" destOrd="0" presId="urn:microsoft.com/office/officeart/2005/8/layout/vProcess5"/>
    <dgm:cxn modelId="{0CD982F9-1ED9-42CF-B1ED-B7A3C19C9422}" srcId="{5166E9EE-3E46-4C6A-A31A-19E96E66C2E6}" destId="{97627635-21F5-4032-B06D-AD76F370B7C4}" srcOrd="0" destOrd="0" parTransId="{DA9AB7C5-A729-4D3C-9BE1-B53F640D555D}" sibTransId="{F2074645-1069-474F-AAC9-5F4F3329E465}"/>
    <dgm:cxn modelId="{6C07A1D5-7D61-4227-A9B6-2511A874EDC9}" type="presParOf" srcId="{53E66807-F930-4484-ACD0-266896D75E9B}" destId="{CE834ED9-490B-428F-8BA3-82B16BFF7A06}" srcOrd="0" destOrd="0" presId="urn:microsoft.com/office/officeart/2005/8/layout/vProcess5"/>
    <dgm:cxn modelId="{26092DDC-C1FD-4734-8B8B-6565AC1E097F}" type="presParOf" srcId="{53E66807-F930-4484-ACD0-266896D75E9B}" destId="{94CF7952-9FB2-4E70-B836-995E8F76CFDF}" srcOrd="1" destOrd="0" presId="urn:microsoft.com/office/officeart/2005/8/layout/vProcess5"/>
    <dgm:cxn modelId="{5B0077F6-AE83-492B-803B-437E079BDEDE}" type="presParOf" srcId="{53E66807-F930-4484-ACD0-266896D75E9B}" destId="{70DC55FF-2926-44D8-853A-C5C3BBB368DE}" srcOrd="2" destOrd="0" presId="urn:microsoft.com/office/officeart/2005/8/layout/vProcess5"/>
    <dgm:cxn modelId="{64C26BE8-D68C-464F-8A43-A3CA8271C73C}" type="presParOf" srcId="{53E66807-F930-4484-ACD0-266896D75E9B}" destId="{23345106-401E-4674-B3B3-B20E20B7F836}" srcOrd="3" destOrd="0" presId="urn:microsoft.com/office/officeart/2005/8/layout/vProcess5"/>
    <dgm:cxn modelId="{8304A978-4455-4EDC-91C8-3D6B85216EB2}" type="presParOf" srcId="{53E66807-F930-4484-ACD0-266896D75E9B}" destId="{779DA054-2A72-440D-9578-12C5757E03EE}" srcOrd="4" destOrd="0" presId="urn:microsoft.com/office/officeart/2005/8/layout/vProcess5"/>
    <dgm:cxn modelId="{8AB5EF96-6424-4DBC-A2E7-C54D9A912FF9}" type="presParOf" srcId="{53E66807-F930-4484-ACD0-266896D75E9B}" destId="{07AC6500-F5E0-4067-98DE-2816E2CDA396}" srcOrd="5" destOrd="0" presId="urn:microsoft.com/office/officeart/2005/8/layout/vProcess5"/>
    <dgm:cxn modelId="{FB03068E-989C-4EED-9BDC-D111864AD65F}" type="presParOf" srcId="{53E66807-F930-4484-ACD0-266896D75E9B}" destId="{B0689B85-F629-454A-BE49-831404DF72F6}" srcOrd="6" destOrd="0" presId="urn:microsoft.com/office/officeart/2005/8/layout/vProcess5"/>
    <dgm:cxn modelId="{9A37A654-B6F0-4C43-92C0-346140ED5A07}" type="presParOf" srcId="{53E66807-F930-4484-ACD0-266896D75E9B}" destId="{645B6BEA-4405-400D-AAF8-39662FE0695E}" srcOrd="7" destOrd="0" presId="urn:microsoft.com/office/officeart/2005/8/layout/vProcess5"/>
    <dgm:cxn modelId="{7CB48D42-F18E-43F2-93E6-3B17818E31C4}" type="presParOf" srcId="{53E66807-F930-4484-ACD0-266896D75E9B}" destId="{02DA4D99-0E3C-44BC-8520-DEDAB5714F6E}" srcOrd="8" destOrd="0" presId="urn:microsoft.com/office/officeart/2005/8/layout/vProcess5"/>
    <dgm:cxn modelId="{35A71D0A-F866-4DD2-B26C-AAFFC2B39C95}" type="presParOf" srcId="{53E66807-F930-4484-ACD0-266896D75E9B}" destId="{4CD92240-7390-4F81-859C-396BB3CA4721}" srcOrd="9" destOrd="0" presId="urn:microsoft.com/office/officeart/2005/8/layout/vProcess5"/>
    <dgm:cxn modelId="{5F567DFC-BF4A-4AC5-85BD-103BE6888690}" type="presParOf" srcId="{53E66807-F930-4484-ACD0-266896D75E9B}" destId="{2F560720-4B52-4BE6-995B-3B997637334C}" srcOrd="10" destOrd="0" presId="urn:microsoft.com/office/officeart/2005/8/layout/vProcess5"/>
    <dgm:cxn modelId="{2322F42D-A14C-476B-BDB0-783F88D3B7AF}" type="presParOf" srcId="{53E66807-F930-4484-ACD0-266896D75E9B}" destId="{6B91A295-703A-4212-A409-88507E83E154}" srcOrd="11" destOrd="0" presId="urn:microsoft.com/office/officeart/2005/8/layout/vProcess5"/>
    <dgm:cxn modelId="{ABEACBFE-B360-4CF4-9A23-A4C1E83B4946}" type="presParOf" srcId="{53E66807-F930-4484-ACD0-266896D75E9B}" destId="{99DCB9E9-FBCF-4F10-B326-77D3F5F33849}" srcOrd="12" destOrd="0" presId="urn:microsoft.com/office/officeart/2005/8/layout/vProcess5"/>
    <dgm:cxn modelId="{D15D548D-2D88-4D3E-8A4B-07EF7B22362A}" type="presParOf" srcId="{53E66807-F930-4484-ACD0-266896D75E9B}" destId="{F1564FA4-4E49-43B5-9C2E-3AF7A688E36E}" srcOrd="13" destOrd="0" presId="urn:microsoft.com/office/officeart/2005/8/layout/vProcess5"/>
    <dgm:cxn modelId="{862111E1-B120-4A05-8561-C5BE6147E77E}" type="presParOf" srcId="{53E66807-F930-4484-ACD0-266896D75E9B}" destId="{E8163CD0-8A6D-48BE-9B6A-C66615F4F23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CF971-3F2F-4B2D-8AD7-7DD2EC2D70B5}">
      <dsp:nvSpPr>
        <dsp:cNvPr id="0" name=""/>
        <dsp:cNvSpPr/>
      </dsp:nvSpPr>
      <dsp:spPr>
        <a:xfrm>
          <a:off x="0" y="851879"/>
          <a:ext cx="1547812" cy="18573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889" tIns="0" rIns="152889" bIns="330200" numCol="1" spcCol="1270" anchor="t" anchorCtr="0">
          <a:noAutofit/>
        </a:bodyPr>
        <a:lstStyle/>
        <a:p>
          <a:pPr marL="0" lvl="0" indent="0" algn="l" defTabSz="533400">
            <a:lnSpc>
              <a:spcPct val="90000"/>
            </a:lnSpc>
            <a:spcBef>
              <a:spcPct val="0"/>
            </a:spcBef>
            <a:spcAft>
              <a:spcPct val="35000"/>
            </a:spcAft>
            <a:buNone/>
          </a:pPr>
          <a:r>
            <a:rPr lang="nl-NL" sz="1200" kern="1200"/>
            <a:t>Huisvesting vogels</a:t>
          </a:r>
          <a:endParaRPr lang="en-US" sz="1200" kern="1200"/>
        </a:p>
      </dsp:txBody>
      <dsp:txXfrm>
        <a:off x="0" y="1594829"/>
        <a:ext cx="1547812" cy="1114424"/>
      </dsp:txXfrm>
    </dsp:sp>
    <dsp:sp modelId="{19259EE3-34AC-4F0F-BC7C-492A99FF0FFA}">
      <dsp:nvSpPr>
        <dsp:cNvPr id="0" name=""/>
        <dsp:cNvSpPr/>
      </dsp:nvSpPr>
      <dsp:spPr>
        <a:xfrm>
          <a:off x="0" y="851879"/>
          <a:ext cx="1547812" cy="7429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889" tIns="165100" rIns="152889" bIns="165100" numCol="1" spcCol="1270" anchor="ctr" anchorCtr="0">
          <a:noAutofit/>
        </a:bodyPr>
        <a:lstStyle/>
        <a:p>
          <a:pPr marL="0" lvl="0" indent="0" algn="l" defTabSz="1155700">
            <a:lnSpc>
              <a:spcPct val="90000"/>
            </a:lnSpc>
            <a:spcBef>
              <a:spcPct val="0"/>
            </a:spcBef>
            <a:spcAft>
              <a:spcPct val="35000"/>
            </a:spcAft>
            <a:buNone/>
          </a:pPr>
          <a:r>
            <a:rPr lang="en-US" sz="2600" kern="1200"/>
            <a:t>01</a:t>
          </a:r>
        </a:p>
      </dsp:txBody>
      <dsp:txXfrm>
        <a:off x="0" y="851879"/>
        <a:ext cx="1547812" cy="742949"/>
      </dsp:txXfrm>
    </dsp:sp>
    <dsp:sp modelId="{B9CE0202-B8B5-498E-A496-6689B7BA8A06}">
      <dsp:nvSpPr>
        <dsp:cNvPr id="0" name=""/>
        <dsp:cNvSpPr/>
      </dsp:nvSpPr>
      <dsp:spPr>
        <a:xfrm>
          <a:off x="1671637" y="851879"/>
          <a:ext cx="1547812" cy="185737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889" tIns="0" rIns="152889" bIns="330200" numCol="1" spcCol="1270" anchor="t" anchorCtr="0">
          <a:noAutofit/>
        </a:bodyPr>
        <a:lstStyle/>
        <a:p>
          <a:pPr marL="0" lvl="0" indent="0" algn="l" defTabSz="533400">
            <a:lnSpc>
              <a:spcPct val="90000"/>
            </a:lnSpc>
            <a:spcBef>
              <a:spcPct val="0"/>
            </a:spcBef>
            <a:spcAft>
              <a:spcPct val="35000"/>
            </a:spcAft>
            <a:buNone/>
          </a:pPr>
          <a:r>
            <a:rPr lang="nl-NL" sz="1200" kern="1200"/>
            <a:t>Verrijking in de voilere</a:t>
          </a:r>
          <a:endParaRPr lang="en-US" sz="1200" kern="1200"/>
        </a:p>
      </dsp:txBody>
      <dsp:txXfrm>
        <a:off x="1671637" y="1594829"/>
        <a:ext cx="1547812" cy="1114424"/>
      </dsp:txXfrm>
    </dsp:sp>
    <dsp:sp modelId="{9F9B4D2B-3AD8-4364-8464-76BC870D45C5}">
      <dsp:nvSpPr>
        <dsp:cNvPr id="0" name=""/>
        <dsp:cNvSpPr/>
      </dsp:nvSpPr>
      <dsp:spPr>
        <a:xfrm>
          <a:off x="1671637" y="851879"/>
          <a:ext cx="1547812" cy="7429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889" tIns="165100" rIns="152889" bIns="165100" numCol="1" spcCol="1270" anchor="ctr" anchorCtr="0">
          <a:noAutofit/>
        </a:bodyPr>
        <a:lstStyle/>
        <a:p>
          <a:pPr marL="0" lvl="0" indent="0" algn="l" defTabSz="1155700">
            <a:lnSpc>
              <a:spcPct val="90000"/>
            </a:lnSpc>
            <a:spcBef>
              <a:spcPct val="0"/>
            </a:spcBef>
            <a:spcAft>
              <a:spcPct val="35000"/>
            </a:spcAft>
            <a:buNone/>
          </a:pPr>
          <a:r>
            <a:rPr lang="en-US" sz="2600" kern="1200"/>
            <a:t>02</a:t>
          </a:r>
        </a:p>
      </dsp:txBody>
      <dsp:txXfrm>
        <a:off x="1671637" y="851879"/>
        <a:ext cx="1547812" cy="742949"/>
      </dsp:txXfrm>
    </dsp:sp>
    <dsp:sp modelId="{614DC782-A0C9-4AE5-A101-F32450F523CE}">
      <dsp:nvSpPr>
        <dsp:cNvPr id="0" name=""/>
        <dsp:cNvSpPr/>
      </dsp:nvSpPr>
      <dsp:spPr>
        <a:xfrm>
          <a:off x="3343275" y="851879"/>
          <a:ext cx="1547812" cy="185737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889" tIns="0" rIns="152889" bIns="330200" numCol="1" spcCol="1270" anchor="t" anchorCtr="0">
          <a:noAutofit/>
        </a:bodyPr>
        <a:lstStyle/>
        <a:p>
          <a:pPr marL="0" lvl="0" indent="0" algn="l" defTabSz="533400">
            <a:lnSpc>
              <a:spcPct val="90000"/>
            </a:lnSpc>
            <a:spcBef>
              <a:spcPct val="0"/>
            </a:spcBef>
            <a:spcAft>
              <a:spcPct val="35000"/>
            </a:spcAft>
            <a:buNone/>
          </a:pPr>
          <a:r>
            <a:rPr lang="nl-NL" sz="1200" kern="1200"/>
            <a:t>Vervoeren van vogels</a:t>
          </a:r>
          <a:endParaRPr lang="en-US" sz="1200" kern="1200"/>
        </a:p>
      </dsp:txBody>
      <dsp:txXfrm>
        <a:off x="3343275" y="1594829"/>
        <a:ext cx="1547812" cy="1114424"/>
      </dsp:txXfrm>
    </dsp:sp>
    <dsp:sp modelId="{176A511C-BAA8-4723-873E-93B85EC45773}">
      <dsp:nvSpPr>
        <dsp:cNvPr id="0" name=""/>
        <dsp:cNvSpPr/>
      </dsp:nvSpPr>
      <dsp:spPr>
        <a:xfrm>
          <a:off x="3343275" y="851879"/>
          <a:ext cx="1547812" cy="7429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889" tIns="165100" rIns="152889" bIns="165100" numCol="1" spcCol="1270" anchor="ctr" anchorCtr="0">
          <a:noAutofit/>
        </a:bodyPr>
        <a:lstStyle/>
        <a:p>
          <a:pPr marL="0" lvl="0" indent="0" algn="l" defTabSz="1155700">
            <a:lnSpc>
              <a:spcPct val="90000"/>
            </a:lnSpc>
            <a:spcBef>
              <a:spcPct val="0"/>
            </a:spcBef>
            <a:spcAft>
              <a:spcPct val="35000"/>
            </a:spcAft>
            <a:buNone/>
          </a:pPr>
          <a:r>
            <a:rPr lang="en-US" sz="2600" kern="1200"/>
            <a:t>03</a:t>
          </a:r>
        </a:p>
      </dsp:txBody>
      <dsp:txXfrm>
        <a:off x="3343275" y="851879"/>
        <a:ext cx="1547812" cy="742949"/>
      </dsp:txXfrm>
    </dsp:sp>
    <dsp:sp modelId="{82CE8CB0-9F25-4705-A895-E1409CBD737C}">
      <dsp:nvSpPr>
        <dsp:cNvPr id="0" name=""/>
        <dsp:cNvSpPr/>
      </dsp:nvSpPr>
      <dsp:spPr>
        <a:xfrm>
          <a:off x="5014912" y="851879"/>
          <a:ext cx="1547812" cy="185737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889" tIns="0" rIns="152889" bIns="330200" numCol="1" spcCol="1270" anchor="t" anchorCtr="0">
          <a:noAutofit/>
        </a:bodyPr>
        <a:lstStyle/>
        <a:p>
          <a:pPr marL="0" lvl="0" indent="0" algn="l" defTabSz="533400">
            <a:lnSpc>
              <a:spcPct val="90000"/>
            </a:lnSpc>
            <a:spcBef>
              <a:spcPct val="0"/>
            </a:spcBef>
            <a:spcAft>
              <a:spcPct val="35000"/>
            </a:spcAft>
            <a:buNone/>
          </a:pPr>
          <a:r>
            <a:rPr lang="nl-NL" sz="1200" kern="1200"/>
            <a:t>Bodembedekking </a:t>
          </a:r>
          <a:endParaRPr lang="en-US" sz="1200" kern="1200"/>
        </a:p>
      </dsp:txBody>
      <dsp:txXfrm>
        <a:off x="5014912" y="1594829"/>
        <a:ext cx="1547812" cy="1114424"/>
      </dsp:txXfrm>
    </dsp:sp>
    <dsp:sp modelId="{A5635BE7-E1AD-455D-9738-2883DACF15F4}">
      <dsp:nvSpPr>
        <dsp:cNvPr id="0" name=""/>
        <dsp:cNvSpPr/>
      </dsp:nvSpPr>
      <dsp:spPr>
        <a:xfrm>
          <a:off x="5014912" y="851879"/>
          <a:ext cx="1547812" cy="7429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889" tIns="165100" rIns="152889" bIns="165100" numCol="1" spcCol="1270" anchor="ctr" anchorCtr="0">
          <a:noAutofit/>
        </a:bodyPr>
        <a:lstStyle/>
        <a:p>
          <a:pPr marL="0" lvl="0" indent="0" algn="l" defTabSz="1155700">
            <a:lnSpc>
              <a:spcPct val="90000"/>
            </a:lnSpc>
            <a:spcBef>
              <a:spcPct val="0"/>
            </a:spcBef>
            <a:spcAft>
              <a:spcPct val="35000"/>
            </a:spcAft>
            <a:buNone/>
          </a:pPr>
          <a:r>
            <a:rPr lang="en-US" sz="2600" kern="1200"/>
            <a:t>04</a:t>
          </a:r>
        </a:p>
      </dsp:txBody>
      <dsp:txXfrm>
        <a:off x="5014912" y="851879"/>
        <a:ext cx="1547812" cy="742949"/>
      </dsp:txXfrm>
    </dsp:sp>
    <dsp:sp modelId="{90A3F85E-434F-4255-8F2D-709D0B762EA6}">
      <dsp:nvSpPr>
        <dsp:cNvPr id="0" name=""/>
        <dsp:cNvSpPr/>
      </dsp:nvSpPr>
      <dsp:spPr>
        <a:xfrm>
          <a:off x="6686549" y="851879"/>
          <a:ext cx="1547812" cy="185737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889" tIns="0" rIns="152889" bIns="330200" numCol="1" spcCol="1270" anchor="t" anchorCtr="0">
          <a:noAutofit/>
        </a:bodyPr>
        <a:lstStyle/>
        <a:p>
          <a:pPr marL="0" lvl="0" indent="0" algn="l" defTabSz="533400">
            <a:lnSpc>
              <a:spcPct val="90000"/>
            </a:lnSpc>
            <a:spcBef>
              <a:spcPct val="0"/>
            </a:spcBef>
            <a:spcAft>
              <a:spcPct val="35000"/>
            </a:spcAft>
            <a:buNone/>
          </a:pPr>
          <a:r>
            <a:rPr lang="nl-NL" sz="1200" kern="1200"/>
            <a:t>Klimaat </a:t>
          </a:r>
          <a:endParaRPr lang="en-US" sz="1200" kern="1200"/>
        </a:p>
      </dsp:txBody>
      <dsp:txXfrm>
        <a:off x="6686549" y="1594829"/>
        <a:ext cx="1547812" cy="1114424"/>
      </dsp:txXfrm>
    </dsp:sp>
    <dsp:sp modelId="{FDB1836B-313C-4932-9D45-F9C7A1BF62B0}">
      <dsp:nvSpPr>
        <dsp:cNvPr id="0" name=""/>
        <dsp:cNvSpPr/>
      </dsp:nvSpPr>
      <dsp:spPr>
        <a:xfrm>
          <a:off x="6686549" y="851879"/>
          <a:ext cx="1547812" cy="7429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889" tIns="165100" rIns="152889" bIns="165100" numCol="1" spcCol="1270" anchor="ctr" anchorCtr="0">
          <a:noAutofit/>
        </a:bodyPr>
        <a:lstStyle/>
        <a:p>
          <a:pPr marL="0" lvl="0" indent="0" algn="l" defTabSz="1155700">
            <a:lnSpc>
              <a:spcPct val="90000"/>
            </a:lnSpc>
            <a:spcBef>
              <a:spcPct val="0"/>
            </a:spcBef>
            <a:spcAft>
              <a:spcPct val="35000"/>
            </a:spcAft>
            <a:buNone/>
          </a:pPr>
          <a:r>
            <a:rPr lang="en-US" sz="2600" kern="1200"/>
            <a:t>05</a:t>
          </a:r>
        </a:p>
      </dsp:txBody>
      <dsp:txXfrm>
        <a:off x="6686549" y="851879"/>
        <a:ext cx="1547812" cy="742949"/>
      </dsp:txXfrm>
    </dsp:sp>
    <dsp:sp modelId="{63055063-1339-4ACF-A575-2C69E530F130}">
      <dsp:nvSpPr>
        <dsp:cNvPr id="0" name=""/>
        <dsp:cNvSpPr/>
      </dsp:nvSpPr>
      <dsp:spPr>
        <a:xfrm>
          <a:off x="8358187" y="851879"/>
          <a:ext cx="1547812" cy="18573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889" tIns="0" rIns="152889" bIns="330200" numCol="1" spcCol="1270" anchor="t" anchorCtr="0">
          <a:noAutofit/>
        </a:bodyPr>
        <a:lstStyle/>
        <a:p>
          <a:pPr marL="0" lvl="0" indent="0" algn="l" defTabSz="533400">
            <a:lnSpc>
              <a:spcPct val="90000"/>
            </a:lnSpc>
            <a:spcBef>
              <a:spcPct val="0"/>
            </a:spcBef>
            <a:spcAft>
              <a:spcPct val="35000"/>
            </a:spcAft>
            <a:buNone/>
          </a:pPr>
          <a:r>
            <a:rPr lang="nl-NL" sz="1200" kern="1200"/>
            <a:t>Opdracht </a:t>
          </a:r>
          <a:endParaRPr lang="en-US" sz="1200" kern="1200"/>
        </a:p>
      </dsp:txBody>
      <dsp:txXfrm>
        <a:off x="8358187" y="1594829"/>
        <a:ext cx="1547812" cy="1114424"/>
      </dsp:txXfrm>
    </dsp:sp>
    <dsp:sp modelId="{5632B6E5-B5A9-4C04-977D-918E25EF0688}">
      <dsp:nvSpPr>
        <dsp:cNvPr id="0" name=""/>
        <dsp:cNvSpPr/>
      </dsp:nvSpPr>
      <dsp:spPr>
        <a:xfrm>
          <a:off x="8358187" y="851879"/>
          <a:ext cx="1547812" cy="7429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889" tIns="165100" rIns="152889" bIns="165100" numCol="1" spcCol="1270" anchor="ctr" anchorCtr="0">
          <a:noAutofit/>
        </a:bodyPr>
        <a:lstStyle/>
        <a:p>
          <a:pPr marL="0" lvl="0" indent="0" algn="l" defTabSz="1155700">
            <a:lnSpc>
              <a:spcPct val="90000"/>
            </a:lnSpc>
            <a:spcBef>
              <a:spcPct val="0"/>
            </a:spcBef>
            <a:spcAft>
              <a:spcPct val="35000"/>
            </a:spcAft>
            <a:buNone/>
          </a:pPr>
          <a:r>
            <a:rPr lang="en-US" sz="2600" kern="1200"/>
            <a:t>06</a:t>
          </a:r>
        </a:p>
      </dsp:txBody>
      <dsp:txXfrm>
        <a:off x="8358187" y="851879"/>
        <a:ext cx="1547812" cy="742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B282F-D5AD-46AB-AC2B-FB0FDD207B0C}">
      <dsp:nvSpPr>
        <dsp:cNvPr id="0" name=""/>
        <dsp:cNvSpPr/>
      </dsp:nvSpPr>
      <dsp:spPr>
        <a:xfrm>
          <a:off x="48" y="64342"/>
          <a:ext cx="4628926"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nl-NL" sz="2300" kern="1200"/>
            <a:t>Vitrinekooi </a:t>
          </a:r>
          <a:endParaRPr lang="en-US" sz="2300" kern="1200"/>
        </a:p>
      </dsp:txBody>
      <dsp:txXfrm>
        <a:off x="48" y="64342"/>
        <a:ext cx="4628926" cy="662400"/>
      </dsp:txXfrm>
    </dsp:sp>
    <dsp:sp modelId="{85C3AACB-CB75-473A-BCC7-8D1D0899F659}">
      <dsp:nvSpPr>
        <dsp:cNvPr id="0" name=""/>
        <dsp:cNvSpPr/>
      </dsp:nvSpPr>
      <dsp:spPr>
        <a:xfrm>
          <a:off x="48" y="726742"/>
          <a:ext cx="4628926" cy="277004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nl-NL" sz="2300" kern="1200"/>
            <a:t>Eisen: de voorkant van de kooi is van glas. De zijkanten zijn dicht. Zorg voor ventilatie en zet de kooi uit de zon. Een vitrinekooi is geschikt voor schuwe vogels, omdat de zijkanten dicht zijn.</a:t>
          </a:r>
          <a:endParaRPr lang="en-US" sz="2300" kern="1200"/>
        </a:p>
      </dsp:txBody>
      <dsp:txXfrm>
        <a:off x="48" y="726742"/>
        <a:ext cx="4628926" cy="2770048"/>
      </dsp:txXfrm>
    </dsp:sp>
    <dsp:sp modelId="{F408E650-F5FD-4ADD-BB7E-DA629D74E841}">
      <dsp:nvSpPr>
        <dsp:cNvPr id="0" name=""/>
        <dsp:cNvSpPr/>
      </dsp:nvSpPr>
      <dsp:spPr>
        <a:xfrm>
          <a:off x="5277024" y="64342"/>
          <a:ext cx="4628926" cy="662400"/>
        </a:xfrm>
        <a:prstGeom prst="rect">
          <a:avLst/>
        </a:prstGeom>
        <a:solidFill>
          <a:schemeClr val="accent2">
            <a:hueOff val="12506815"/>
            <a:satOff val="4072"/>
            <a:lumOff val="-11374"/>
            <a:alphaOff val="0"/>
          </a:schemeClr>
        </a:solidFill>
        <a:ln w="12700" cap="flat" cmpd="sng" algn="ctr">
          <a:solidFill>
            <a:schemeClr val="accent2">
              <a:hueOff val="12506815"/>
              <a:satOff val="4072"/>
              <a:lumOff val="-113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nl-NL" sz="2300" kern="1200"/>
            <a:t>Kamervoilere </a:t>
          </a:r>
          <a:endParaRPr lang="en-US" sz="2300" kern="1200"/>
        </a:p>
      </dsp:txBody>
      <dsp:txXfrm>
        <a:off x="5277024" y="64342"/>
        <a:ext cx="4628926" cy="662400"/>
      </dsp:txXfrm>
    </dsp:sp>
    <dsp:sp modelId="{B6D4CD4A-389B-41A6-BDD6-B4D43231F178}">
      <dsp:nvSpPr>
        <dsp:cNvPr id="0" name=""/>
        <dsp:cNvSpPr/>
      </dsp:nvSpPr>
      <dsp:spPr>
        <a:xfrm>
          <a:off x="5277024" y="726742"/>
          <a:ext cx="4628926" cy="2770048"/>
        </a:xfrm>
        <a:prstGeom prst="rect">
          <a:avLst/>
        </a:prstGeom>
        <a:solidFill>
          <a:schemeClr val="accent2">
            <a:tint val="40000"/>
            <a:alpha val="90000"/>
            <a:hueOff val="13201600"/>
            <a:satOff val="-17747"/>
            <a:lumOff val="-2431"/>
            <a:alphaOff val="0"/>
          </a:schemeClr>
        </a:solidFill>
        <a:ln w="12700" cap="flat" cmpd="sng" algn="ctr">
          <a:solidFill>
            <a:schemeClr val="accent2">
              <a:tint val="40000"/>
              <a:alpha val="90000"/>
              <a:hueOff val="13201600"/>
              <a:satOff val="-17747"/>
              <a:lumOff val="-24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nl-NL" sz="2300" kern="1200"/>
            <a:t>Eisen: Papegaaiachtigen hebben een hoge volière nodig (60 × 70 × 100 centimeter), omdat ze van klimmen houden. Een kanarie heeft vooral een brede volière nodig (80 × 40 × 50 centimeter). </a:t>
          </a:r>
          <a:endParaRPr lang="en-US" sz="2300" kern="1200"/>
        </a:p>
      </dsp:txBody>
      <dsp:txXfrm>
        <a:off x="5277024" y="726742"/>
        <a:ext cx="4628926" cy="2770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D89B6-2725-46F9-8EC9-8D1CD942DB03}">
      <dsp:nvSpPr>
        <dsp:cNvPr id="0" name=""/>
        <dsp:cNvSpPr/>
      </dsp:nvSpPr>
      <dsp:spPr>
        <a:xfrm>
          <a:off x="572690" y="1065"/>
          <a:ext cx="2737693" cy="16426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JIJ bent verantwoordelijk voor het dier</a:t>
          </a:r>
          <a:endParaRPr lang="en-US" sz="2000" kern="1200"/>
        </a:p>
      </dsp:txBody>
      <dsp:txXfrm>
        <a:off x="572690" y="1065"/>
        <a:ext cx="2737693" cy="1642616"/>
      </dsp:txXfrm>
    </dsp:sp>
    <dsp:sp modelId="{385F8D29-B276-46A9-ABB5-8A49B53DD2C5}">
      <dsp:nvSpPr>
        <dsp:cNvPr id="0" name=""/>
        <dsp:cNvSpPr/>
      </dsp:nvSpPr>
      <dsp:spPr>
        <a:xfrm>
          <a:off x="3584153" y="1065"/>
          <a:ext cx="2737693" cy="16426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Rustig blijven</a:t>
          </a:r>
          <a:endParaRPr lang="en-US" sz="2000" kern="1200"/>
        </a:p>
      </dsp:txBody>
      <dsp:txXfrm>
        <a:off x="3584153" y="1065"/>
        <a:ext cx="2737693" cy="1642616"/>
      </dsp:txXfrm>
    </dsp:sp>
    <dsp:sp modelId="{1993EBBA-39AA-4273-AAB3-C075FF4DD7F0}">
      <dsp:nvSpPr>
        <dsp:cNvPr id="0" name=""/>
        <dsp:cNvSpPr/>
      </dsp:nvSpPr>
      <dsp:spPr>
        <a:xfrm>
          <a:off x="6595616" y="1065"/>
          <a:ext cx="2737693" cy="16426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Vogels ervaren heel snel heel veel stress</a:t>
          </a:r>
          <a:endParaRPr lang="en-US" sz="2000" kern="1200"/>
        </a:p>
      </dsp:txBody>
      <dsp:txXfrm>
        <a:off x="6595616" y="1065"/>
        <a:ext cx="2737693" cy="1642616"/>
      </dsp:txXfrm>
    </dsp:sp>
    <dsp:sp modelId="{EADA0B8C-32CA-4C1E-A6D1-34552250C1E0}">
      <dsp:nvSpPr>
        <dsp:cNvPr id="0" name=""/>
        <dsp:cNvSpPr/>
      </dsp:nvSpPr>
      <dsp:spPr>
        <a:xfrm>
          <a:off x="572690" y="1917451"/>
          <a:ext cx="2737693" cy="16426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Nooit bij hoge tempraturen vervoeren</a:t>
          </a:r>
          <a:endParaRPr lang="en-US" sz="2000" kern="1200"/>
        </a:p>
      </dsp:txBody>
      <dsp:txXfrm>
        <a:off x="572690" y="1917451"/>
        <a:ext cx="2737693" cy="1642616"/>
      </dsp:txXfrm>
    </dsp:sp>
    <dsp:sp modelId="{FBFC5712-2DEA-4B3B-991A-2420A85F854B}">
      <dsp:nvSpPr>
        <dsp:cNvPr id="0" name=""/>
        <dsp:cNvSpPr/>
      </dsp:nvSpPr>
      <dsp:spPr>
        <a:xfrm>
          <a:off x="3584153" y="1917451"/>
          <a:ext cx="2737693" cy="16426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Geen ruimte om te fladderen</a:t>
          </a:r>
          <a:endParaRPr lang="en-US" sz="2000" kern="1200"/>
        </a:p>
      </dsp:txBody>
      <dsp:txXfrm>
        <a:off x="3584153" y="1917451"/>
        <a:ext cx="2737693" cy="1642616"/>
      </dsp:txXfrm>
    </dsp:sp>
    <dsp:sp modelId="{363D8AE8-20B4-448A-8F68-DC432A2C09D7}">
      <dsp:nvSpPr>
        <dsp:cNvPr id="0" name=""/>
        <dsp:cNvSpPr/>
      </dsp:nvSpPr>
      <dsp:spPr>
        <a:xfrm>
          <a:off x="6595616" y="1917451"/>
          <a:ext cx="2737693" cy="16426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Ventilatieopeneningen </a:t>
          </a:r>
          <a:endParaRPr lang="en-US" sz="2000" kern="1200"/>
        </a:p>
      </dsp:txBody>
      <dsp:txXfrm>
        <a:off x="6595616" y="1917451"/>
        <a:ext cx="2737693" cy="1642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978D-6D20-49FB-896D-CBE067384A3D}">
      <dsp:nvSpPr>
        <dsp:cNvPr id="0" name=""/>
        <dsp:cNvSpPr/>
      </dsp:nvSpPr>
      <dsp:spPr>
        <a:xfrm>
          <a:off x="6515" y="783692"/>
          <a:ext cx="1033593" cy="1033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2B81B-4C9C-42C2-920D-08F6C058C19F}">
      <dsp:nvSpPr>
        <dsp:cNvPr id="0" name=""/>
        <dsp:cNvSpPr/>
      </dsp:nvSpPr>
      <dsp:spPr>
        <a:xfrm>
          <a:off x="6515" y="1903017"/>
          <a:ext cx="2953125" cy="6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Houtsnippers, papier of hennepvezel</a:t>
          </a:r>
          <a:endParaRPr lang="en-US" sz="1400" kern="1200"/>
        </a:p>
      </dsp:txBody>
      <dsp:txXfrm>
        <a:off x="6515" y="1903017"/>
        <a:ext cx="2953125" cy="650610"/>
      </dsp:txXfrm>
    </dsp:sp>
    <dsp:sp modelId="{EFE9A3E0-9BDA-400C-86DD-3C44F9CC9513}">
      <dsp:nvSpPr>
        <dsp:cNvPr id="0" name=""/>
        <dsp:cNvSpPr/>
      </dsp:nvSpPr>
      <dsp:spPr>
        <a:xfrm>
          <a:off x="6515" y="2593502"/>
          <a:ext cx="2953125" cy="183937"/>
        </a:xfrm>
        <a:prstGeom prst="rect">
          <a:avLst/>
        </a:prstGeom>
        <a:noFill/>
        <a:ln>
          <a:noFill/>
        </a:ln>
        <a:effectLst/>
      </dsp:spPr>
      <dsp:style>
        <a:lnRef idx="0">
          <a:scrgbClr r="0" g="0" b="0"/>
        </a:lnRef>
        <a:fillRef idx="0">
          <a:scrgbClr r="0" g="0" b="0"/>
        </a:fillRef>
        <a:effectRef idx="0">
          <a:scrgbClr r="0" g="0" b="0"/>
        </a:effectRef>
        <a:fontRef idx="minor"/>
      </dsp:style>
    </dsp:sp>
    <dsp:sp modelId="{BCB6D586-CDF0-4AA8-8038-A6CC9FF2E5CA}">
      <dsp:nvSpPr>
        <dsp:cNvPr id="0" name=""/>
        <dsp:cNvSpPr/>
      </dsp:nvSpPr>
      <dsp:spPr>
        <a:xfrm>
          <a:off x="3476437" y="783692"/>
          <a:ext cx="1033593" cy="10335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E9853-2CE7-42DB-B748-158B71946DD4}">
      <dsp:nvSpPr>
        <dsp:cNvPr id="0" name=""/>
        <dsp:cNvSpPr/>
      </dsp:nvSpPr>
      <dsp:spPr>
        <a:xfrm>
          <a:off x="3476437" y="1903017"/>
          <a:ext cx="2953125" cy="6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Houtsnippers kunnen schimmelen, dus optijd verschonen</a:t>
          </a:r>
          <a:endParaRPr lang="en-US" sz="1400" kern="1200"/>
        </a:p>
      </dsp:txBody>
      <dsp:txXfrm>
        <a:off x="3476437" y="1903017"/>
        <a:ext cx="2953125" cy="650610"/>
      </dsp:txXfrm>
    </dsp:sp>
    <dsp:sp modelId="{D8FF0568-0497-41E4-9C03-C4DE3E677F64}">
      <dsp:nvSpPr>
        <dsp:cNvPr id="0" name=""/>
        <dsp:cNvSpPr/>
      </dsp:nvSpPr>
      <dsp:spPr>
        <a:xfrm>
          <a:off x="3476437" y="2593502"/>
          <a:ext cx="2953125" cy="183937"/>
        </a:xfrm>
        <a:prstGeom prst="rect">
          <a:avLst/>
        </a:prstGeom>
        <a:noFill/>
        <a:ln>
          <a:noFill/>
        </a:ln>
        <a:effectLst/>
      </dsp:spPr>
      <dsp:style>
        <a:lnRef idx="0">
          <a:scrgbClr r="0" g="0" b="0"/>
        </a:lnRef>
        <a:fillRef idx="0">
          <a:scrgbClr r="0" g="0" b="0"/>
        </a:fillRef>
        <a:effectRef idx="0">
          <a:scrgbClr r="0" g="0" b="0"/>
        </a:effectRef>
        <a:fontRef idx="minor"/>
      </dsp:style>
    </dsp:sp>
    <dsp:sp modelId="{AC6A5BFE-1018-4939-B74D-17B493BD3939}">
      <dsp:nvSpPr>
        <dsp:cNvPr id="0" name=""/>
        <dsp:cNvSpPr/>
      </dsp:nvSpPr>
      <dsp:spPr>
        <a:xfrm>
          <a:off x="6946359" y="783692"/>
          <a:ext cx="1033593" cy="1033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8505C-1BDC-4E1F-B91F-AB061C855F64}">
      <dsp:nvSpPr>
        <dsp:cNvPr id="0" name=""/>
        <dsp:cNvSpPr/>
      </dsp:nvSpPr>
      <dsp:spPr>
        <a:xfrm>
          <a:off x="6946359" y="1903017"/>
          <a:ext cx="2953125" cy="65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nl-NL" sz="1400" kern="1200"/>
            <a:t>Geen vogelzand</a:t>
          </a:r>
          <a:endParaRPr lang="en-US" sz="1400" kern="1200"/>
        </a:p>
      </dsp:txBody>
      <dsp:txXfrm>
        <a:off x="6946359" y="1903017"/>
        <a:ext cx="2953125" cy="650610"/>
      </dsp:txXfrm>
    </dsp:sp>
    <dsp:sp modelId="{A7B09058-8D82-4EBF-8BA6-FDCE812D5513}">
      <dsp:nvSpPr>
        <dsp:cNvPr id="0" name=""/>
        <dsp:cNvSpPr/>
      </dsp:nvSpPr>
      <dsp:spPr>
        <a:xfrm>
          <a:off x="6946359" y="2593502"/>
          <a:ext cx="2953125" cy="18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nl-NL" sz="1100" kern="1200"/>
            <a:t>Gaat stuiven, en is slecht voor de ogen</a:t>
          </a:r>
          <a:endParaRPr lang="en-US" sz="1100" kern="1200"/>
        </a:p>
      </dsp:txBody>
      <dsp:txXfrm>
        <a:off x="6946359" y="2593502"/>
        <a:ext cx="2953125" cy="183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F7952-9FB2-4E70-B836-995E8F76CFDF}">
      <dsp:nvSpPr>
        <dsp:cNvPr id="0" name=""/>
        <dsp:cNvSpPr/>
      </dsp:nvSpPr>
      <dsp:spPr>
        <a:xfrm>
          <a:off x="0" y="0"/>
          <a:ext cx="4156719" cy="8692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Jullie schrijven ieders 3 vragen op uit dit blok</a:t>
          </a:r>
          <a:endParaRPr lang="en-US" sz="2100" kern="1200"/>
        </a:p>
      </dsp:txBody>
      <dsp:txXfrm>
        <a:off x="25460" y="25460"/>
        <a:ext cx="3116991" cy="818362"/>
      </dsp:txXfrm>
    </dsp:sp>
    <dsp:sp modelId="{70DC55FF-2926-44D8-853A-C5C3BBB368DE}">
      <dsp:nvSpPr>
        <dsp:cNvPr id="0" name=""/>
        <dsp:cNvSpPr/>
      </dsp:nvSpPr>
      <dsp:spPr>
        <a:xfrm>
          <a:off x="310404" y="990015"/>
          <a:ext cx="4156719" cy="8692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1 moeilijke vraag</a:t>
          </a:r>
          <a:endParaRPr lang="en-US" sz="2100" kern="1200"/>
        </a:p>
      </dsp:txBody>
      <dsp:txXfrm>
        <a:off x="335864" y="1015475"/>
        <a:ext cx="3230361" cy="818362"/>
      </dsp:txXfrm>
    </dsp:sp>
    <dsp:sp modelId="{23345106-401E-4674-B3B3-B20E20B7F836}">
      <dsp:nvSpPr>
        <dsp:cNvPr id="0" name=""/>
        <dsp:cNvSpPr/>
      </dsp:nvSpPr>
      <dsp:spPr>
        <a:xfrm>
          <a:off x="620808" y="1980031"/>
          <a:ext cx="4156719" cy="8692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1 gemiddelde vraag</a:t>
          </a:r>
          <a:endParaRPr lang="en-US" sz="2100" kern="1200"/>
        </a:p>
      </dsp:txBody>
      <dsp:txXfrm>
        <a:off x="646268" y="2005491"/>
        <a:ext cx="3230361" cy="818362"/>
      </dsp:txXfrm>
    </dsp:sp>
    <dsp:sp modelId="{779DA054-2A72-440D-9578-12C5757E03EE}">
      <dsp:nvSpPr>
        <dsp:cNvPr id="0" name=""/>
        <dsp:cNvSpPr/>
      </dsp:nvSpPr>
      <dsp:spPr>
        <a:xfrm>
          <a:off x="931213" y="2970047"/>
          <a:ext cx="4156719" cy="8692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1 makkelijke vraag</a:t>
          </a:r>
          <a:endParaRPr lang="en-US" sz="2100" kern="1200"/>
        </a:p>
      </dsp:txBody>
      <dsp:txXfrm>
        <a:off x="956673" y="2995507"/>
        <a:ext cx="3230361" cy="818362"/>
      </dsp:txXfrm>
    </dsp:sp>
    <dsp:sp modelId="{07AC6500-F5E0-4067-98DE-2816E2CDA396}">
      <dsp:nvSpPr>
        <dsp:cNvPr id="0" name=""/>
        <dsp:cNvSpPr/>
      </dsp:nvSpPr>
      <dsp:spPr>
        <a:xfrm>
          <a:off x="1241617" y="3960062"/>
          <a:ext cx="4156719" cy="8692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Einde les inleveren, volgende week spel</a:t>
          </a:r>
          <a:endParaRPr lang="en-US" sz="2100" kern="1200"/>
        </a:p>
      </dsp:txBody>
      <dsp:txXfrm>
        <a:off x="1267077" y="3985522"/>
        <a:ext cx="3230361" cy="818362"/>
      </dsp:txXfrm>
    </dsp:sp>
    <dsp:sp modelId="{B0689B85-F629-454A-BE49-831404DF72F6}">
      <dsp:nvSpPr>
        <dsp:cNvPr id="0" name=""/>
        <dsp:cNvSpPr/>
      </dsp:nvSpPr>
      <dsp:spPr>
        <a:xfrm>
          <a:off x="3591686" y="635058"/>
          <a:ext cx="565033" cy="5650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718818" y="635058"/>
        <a:ext cx="310769" cy="425187"/>
      </dsp:txXfrm>
    </dsp:sp>
    <dsp:sp modelId="{645B6BEA-4405-400D-AAF8-39662FE0695E}">
      <dsp:nvSpPr>
        <dsp:cNvPr id="0" name=""/>
        <dsp:cNvSpPr/>
      </dsp:nvSpPr>
      <dsp:spPr>
        <a:xfrm>
          <a:off x="3902090" y="1625074"/>
          <a:ext cx="565033" cy="5650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029222" y="1625074"/>
        <a:ext cx="310769" cy="425187"/>
      </dsp:txXfrm>
    </dsp:sp>
    <dsp:sp modelId="{02DA4D99-0E3C-44BC-8520-DEDAB5714F6E}">
      <dsp:nvSpPr>
        <dsp:cNvPr id="0" name=""/>
        <dsp:cNvSpPr/>
      </dsp:nvSpPr>
      <dsp:spPr>
        <a:xfrm>
          <a:off x="4212494" y="2600602"/>
          <a:ext cx="565033" cy="56503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339626" y="2600602"/>
        <a:ext cx="310769" cy="425187"/>
      </dsp:txXfrm>
    </dsp:sp>
    <dsp:sp modelId="{4CD92240-7390-4F81-859C-396BB3CA4721}">
      <dsp:nvSpPr>
        <dsp:cNvPr id="0" name=""/>
        <dsp:cNvSpPr/>
      </dsp:nvSpPr>
      <dsp:spPr>
        <a:xfrm>
          <a:off x="4522899" y="3600276"/>
          <a:ext cx="565033" cy="56503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650031" y="3600276"/>
        <a:ext cx="310769" cy="42518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‹nr.›</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93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29930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150138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1255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381812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327634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11901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62966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36408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‹nr.›</a:t>
            </a:fld>
            <a:endParaRPr lang="en-US"/>
          </a:p>
        </p:txBody>
      </p:sp>
    </p:spTree>
    <p:extLst>
      <p:ext uri="{BB962C8B-B14F-4D97-AF65-F5344CB8AC3E}">
        <p14:creationId xmlns:p14="http://schemas.microsoft.com/office/powerpoint/2010/main" val="23105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2/16/2023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‹nr.›</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404757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2/16/2023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‹nr.›</a:t>
            </a:fld>
            <a:endParaRPr lang="en-US" dirty="0"/>
          </a:p>
        </p:txBody>
      </p:sp>
    </p:spTree>
    <p:extLst>
      <p:ext uri="{BB962C8B-B14F-4D97-AF65-F5344CB8AC3E}">
        <p14:creationId xmlns:p14="http://schemas.microsoft.com/office/powerpoint/2010/main" val="165209990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zoetnet/4775857128/"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D1F4DC3-EDAB-401A-BD21-33D25AB5F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oom, buiten, vogel, gras&#10;&#10;Automatisch gegenereerde beschrijving">
            <a:extLst>
              <a:ext uri="{FF2B5EF4-FFF2-40B4-BE49-F238E27FC236}">
                <a16:creationId xmlns:a16="http://schemas.microsoft.com/office/drawing/2014/main" id="{A98ED694-370B-40BE-78D3-6156ABF4D4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050" b="22421"/>
          <a:stretch/>
        </p:blipFill>
        <p:spPr>
          <a:xfrm>
            <a:off x="20" y="-3"/>
            <a:ext cx="12191979" cy="6858004"/>
          </a:xfrm>
          <a:prstGeom prst="rect">
            <a:avLst/>
          </a:prstGeom>
        </p:spPr>
      </p:pic>
      <p:sp>
        <p:nvSpPr>
          <p:cNvPr id="22" name="Freeform: Shape 21">
            <a:extLst>
              <a:ext uri="{FF2B5EF4-FFF2-40B4-BE49-F238E27FC236}">
                <a16:creationId xmlns:a16="http://schemas.microsoft.com/office/drawing/2014/main" id="{E9C7EB16-0EC8-4488-ACB2-C24CF90E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85325" cy="6858000"/>
          </a:xfrm>
          <a:custGeom>
            <a:avLst/>
            <a:gdLst>
              <a:gd name="connsiteX0" fmla="*/ 0 w 6885325"/>
              <a:gd name="connsiteY0" fmla="*/ 0 h 6858000"/>
              <a:gd name="connsiteX1" fmla="*/ 6885325 w 6885325"/>
              <a:gd name="connsiteY1" fmla="*/ 0 h 6858000"/>
              <a:gd name="connsiteX2" fmla="*/ 6885323 w 6885325"/>
              <a:gd name="connsiteY2" fmla="*/ 2 h 6858000"/>
              <a:gd name="connsiteX3" fmla="*/ 6885322 w 6885325"/>
              <a:gd name="connsiteY3" fmla="*/ 4 h 6858000"/>
              <a:gd name="connsiteX4" fmla="*/ 874733 w 6885325"/>
              <a:gd name="connsiteY4" fmla="*/ 6858000 h 6858000"/>
              <a:gd name="connsiteX5" fmla="*/ 0 w 68853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5325" h="6858000">
                <a:moveTo>
                  <a:pt x="0" y="0"/>
                </a:moveTo>
                <a:lnTo>
                  <a:pt x="6885325" y="0"/>
                </a:lnTo>
                <a:lnTo>
                  <a:pt x="6885323" y="2"/>
                </a:lnTo>
                <a:cubicBezTo>
                  <a:pt x="6885323" y="3"/>
                  <a:pt x="6885322" y="3"/>
                  <a:pt x="6885322" y="4"/>
                </a:cubicBezTo>
                <a:lnTo>
                  <a:pt x="874733"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F2F84A-47B3-E54F-39A4-75DABD82CC82}"/>
              </a:ext>
            </a:extLst>
          </p:cNvPr>
          <p:cNvSpPr>
            <a:spLocks noGrp="1"/>
          </p:cNvSpPr>
          <p:nvPr>
            <p:ph type="ctrTitle"/>
          </p:nvPr>
        </p:nvSpPr>
        <p:spPr>
          <a:xfrm>
            <a:off x="1143001" y="1181101"/>
            <a:ext cx="4155140" cy="2247899"/>
          </a:xfrm>
        </p:spPr>
        <p:txBody>
          <a:bodyPr anchor="t">
            <a:normAutofit/>
          </a:bodyPr>
          <a:lstStyle/>
          <a:p>
            <a:r>
              <a:rPr lang="nl-NL" sz="4000">
                <a:solidFill>
                  <a:srgbClr val="FFFFFF"/>
                </a:solidFill>
              </a:rPr>
              <a:t>Huisvesting en hygiene </a:t>
            </a:r>
          </a:p>
        </p:txBody>
      </p:sp>
      <p:sp>
        <p:nvSpPr>
          <p:cNvPr id="24" name="Freeform: Shape 23">
            <a:extLst>
              <a:ext uri="{FF2B5EF4-FFF2-40B4-BE49-F238E27FC236}">
                <a16:creationId xmlns:a16="http://schemas.microsoft.com/office/drawing/2014/main" id="{C3C4CE1C-C768-4656-8941-CE322DBE7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Ondertitel 2">
            <a:extLst>
              <a:ext uri="{FF2B5EF4-FFF2-40B4-BE49-F238E27FC236}">
                <a16:creationId xmlns:a16="http://schemas.microsoft.com/office/drawing/2014/main" id="{6F3F02C3-6994-EF78-66D0-5DDFCF95DB2B}"/>
              </a:ext>
            </a:extLst>
          </p:cNvPr>
          <p:cNvSpPr>
            <a:spLocks noGrp="1"/>
          </p:cNvSpPr>
          <p:nvPr>
            <p:ph type="subTitle" idx="1"/>
          </p:nvPr>
        </p:nvSpPr>
        <p:spPr>
          <a:xfrm>
            <a:off x="8901952" y="4746812"/>
            <a:ext cx="2147047" cy="1080368"/>
          </a:xfrm>
        </p:spPr>
        <p:txBody>
          <a:bodyPr anchor="b">
            <a:normAutofit/>
          </a:bodyPr>
          <a:lstStyle/>
          <a:p>
            <a:pPr algn="r"/>
            <a:r>
              <a:rPr lang="nl-NL">
                <a:solidFill>
                  <a:srgbClr val="FFFFFF"/>
                </a:solidFill>
              </a:rPr>
              <a:t>Les 3</a:t>
            </a:r>
          </a:p>
        </p:txBody>
      </p:sp>
      <p:sp>
        <p:nvSpPr>
          <p:cNvPr id="6" name="Tekstvak 5">
            <a:extLst>
              <a:ext uri="{FF2B5EF4-FFF2-40B4-BE49-F238E27FC236}">
                <a16:creationId xmlns:a16="http://schemas.microsoft.com/office/drawing/2014/main" id="{93166742-04F1-564B-4AC5-6EA483F44F20}"/>
              </a:ext>
            </a:extLst>
          </p:cNvPr>
          <p:cNvSpPr txBox="1"/>
          <p:nvPr/>
        </p:nvSpPr>
        <p:spPr>
          <a:xfrm>
            <a:off x="9570771" y="6657944"/>
            <a:ext cx="2621230"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www.flickr.com/photos/zoetnet/4775857128/">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nl-NL" sz="700">
              <a:solidFill>
                <a:srgbClr val="FFFFFF"/>
              </a:solidFill>
            </a:endParaRPr>
          </a:p>
        </p:txBody>
      </p:sp>
    </p:spTree>
    <p:extLst>
      <p:ext uri="{BB962C8B-B14F-4D97-AF65-F5344CB8AC3E}">
        <p14:creationId xmlns:p14="http://schemas.microsoft.com/office/powerpoint/2010/main" val="3371025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18059D-CC34-F817-4BC6-2AB71E18383E}"/>
              </a:ext>
            </a:extLst>
          </p:cNvPr>
          <p:cNvSpPr>
            <a:spLocks noGrp="1"/>
          </p:cNvSpPr>
          <p:nvPr>
            <p:ph type="title"/>
          </p:nvPr>
        </p:nvSpPr>
        <p:spPr>
          <a:xfrm>
            <a:off x="1756756" y="906189"/>
            <a:ext cx="8689571" cy="1001886"/>
          </a:xfrm>
        </p:spPr>
        <p:txBody>
          <a:bodyPr anchor="b">
            <a:normAutofit/>
          </a:bodyPr>
          <a:lstStyle/>
          <a:p>
            <a:pPr algn="ctr"/>
            <a:r>
              <a:rPr lang="nl-NL" dirty="0"/>
              <a:t>Vandaag:</a:t>
            </a:r>
            <a:endParaRPr lang="nl-NL"/>
          </a:p>
        </p:txBody>
      </p:sp>
      <p:cxnSp>
        <p:nvCxnSpPr>
          <p:cNvPr id="11" name="Straight Connector 10">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F4CACD9E-91D6-66D4-2A84-5B71D6033EC5}"/>
              </a:ext>
            </a:extLst>
          </p:cNvPr>
          <p:cNvGraphicFramePr>
            <a:graphicFrameLocks noGrp="1"/>
          </p:cNvGraphicFramePr>
          <p:nvPr>
            <p:ph idx="1"/>
            <p:extLst>
              <p:ext uri="{D42A27DB-BD31-4B8C-83A1-F6EECF244321}">
                <p14:modId xmlns:p14="http://schemas.microsoft.com/office/powerpoint/2010/main" val="260259396"/>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427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1E3226-8361-C58F-1F06-6C39A66B5DB0}"/>
              </a:ext>
            </a:extLst>
          </p:cNvPr>
          <p:cNvSpPr>
            <a:spLocks noGrp="1"/>
          </p:cNvSpPr>
          <p:nvPr>
            <p:ph type="title"/>
          </p:nvPr>
        </p:nvSpPr>
        <p:spPr>
          <a:xfrm>
            <a:off x="1756756" y="906189"/>
            <a:ext cx="8689571" cy="1001886"/>
          </a:xfrm>
        </p:spPr>
        <p:txBody>
          <a:bodyPr anchor="b">
            <a:normAutofit/>
          </a:bodyPr>
          <a:lstStyle/>
          <a:p>
            <a:pPr algn="ctr"/>
            <a:r>
              <a:rPr lang="nl-NL" dirty="0"/>
              <a:t>Huisvesting vogels </a:t>
            </a:r>
            <a:endParaRPr lang="nl-NL"/>
          </a:p>
        </p:txBody>
      </p:sp>
      <p:cxnSp>
        <p:nvCxnSpPr>
          <p:cNvPr id="11" name="Straight Connector 10">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2FDC3E67-C319-CAAB-AB47-5412BC503022}"/>
              </a:ext>
            </a:extLst>
          </p:cNvPr>
          <p:cNvGraphicFramePr>
            <a:graphicFrameLocks noGrp="1"/>
          </p:cNvGraphicFramePr>
          <p:nvPr>
            <p:ph idx="1"/>
            <p:extLst>
              <p:ext uri="{D42A27DB-BD31-4B8C-83A1-F6EECF244321}">
                <p14:modId xmlns:p14="http://schemas.microsoft.com/office/powerpoint/2010/main" val="2896527987"/>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456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98D26-A065-B2A9-7BA8-15C342A2A727}"/>
              </a:ext>
            </a:extLst>
          </p:cNvPr>
          <p:cNvSpPr>
            <a:spLocks noGrp="1"/>
          </p:cNvSpPr>
          <p:nvPr>
            <p:ph type="title"/>
          </p:nvPr>
        </p:nvSpPr>
        <p:spPr/>
        <p:txBody>
          <a:bodyPr/>
          <a:lstStyle/>
          <a:p>
            <a:r>
              <a:rPr lang="nl-NL" dirty="0"/>
              <a:t>Huisvesting vogels </a:t>
            </a:r>
          </a:p>
        </p:txBody>
      </p:sp>
      <p:sp>
        <p:nvSpPr>
          <p:cNvPr id="3" name="Tijdelijke aanduiding voor inhoud 2">
            <a:extLst>
              <a:ext uri="{FF2B5EF4-FFF2-40B4-BE49-F238E27FC236}">
                <a16:creationId xmlns:a16="http://schemas.microsoft.com/office/drawing/2014/main" id="{A4EE7DFF-8DD3-6F0E-4E75-8159738E3AFB}"/>
              </a:ext>
            </a:extLst>
          </p:cNvPr>
          <p:cNvSpPr>
            <a:spLocks noGrp="1"/>
          </p:cNvSpPr>
          <p:nvPr>
            <p:ph idx="1"/>
          </p:nvPr>
        </p:nvSpPr>
        <p:spPr/>
        <p:txBody>
          <a:bodyPr/>
          <a:lstStyle/>
          <a:p>
            <a:r>
              <a:rPr lang="nl-NL" dirty="0"/>
              <a:t>Sierkooien</a:t>
            </a:r>
          </a:p>
          <a:p>
            <a:pPr lvl="1"/>
            <a:r>
              <a:rPr lang="nl-NL" dirty="0"/>
              <a:t>Eisen: </a:t>
            </a:r>
            <a:r>
              <a:rPr lang="nl-NL" dirty="0" err="1"/>
              <a:t>Papegaaiachtigen</a:t>
            </a:r>
            <a:r>
              <a:rPr lang="nl-NL" dirty="0"/>
              <a:t> hebben een hoge volière nodig (60 × 70 × 100 centimeter), omdat ze van klimmen houden. Een kanarie heeft vooral een brede volière nodig (80 × 40 × 50 centimeter).</a:t>
            </a:r>
          </a:p>
          <a:p>
            <a:r>
              <a:rPr lang="nl-NL" dirty="0"/>
              <a:t>Broedkooien</a:t>
            </a:r>
          </a:p>
          <a:p>
            <a:pPr lvl="1"/>
            <a:r>
              <a:rPr lang="nl-NL" dirty="0"/>
              <a:t>Een broedkooi is geschikt om vogels te kweken. De afmetingen zijn afhankelijk van de vogelsoort. Zorg voor voldoende nestgelegenheid. </a:t>
            </a:r>
          </a:p>
        </p:txBody>
      </p:sp>
    </p:spTree>
    <p:extLst>
      <p:ext uri="{BB962C8B-B14F-4D97-AF65-F5344CB8AC3E}">
        <p14:creationId xmlns:p14="http://schemas.microsoft.com/office/powerpoint/2010/main" val="235631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A294778-47A8-4EEF-9689-F6964D44D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D2A511A-065F-489D-9CF0-FEF36143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531806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F626582-88CC-4CA0-8BC6-94550FF9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0284A19-6234-533C-3CC9-5BE717E641B3}"/>
              </a:ext>
            </a:extLst>
          </p:cNvPr>
          <p:cNvSpPr>
            <a:spLocks noGrp="1"/>
          </p:cNvSpPr>
          <p:nvPr>
            <p:ph type="title"/>
          </p:nvPr>
        </p:nvSpPr>
        <p:spPr>
          <a:xfrm>
            <a:off x="1143000" y="872937"/>
            <a:ext cx="7492285" cy="1360898"/>
          </a:xfrm>
        </p:spPr>
        <p:txBody>
          <a:bodyPr>
            <a:normAutofit/>
          </a:bodyPr>
          <a:lstStyle/>
          <a:p>
            <a:r>
              <a:rPr lang="nl-NL" dirty="0"/>
              <a:t>Verrijking in de </a:t>
            </a:r>
            <a:r>
              <a:rPr lang="nl-NL" dirty="0" err="1"/>
              <a:t>voilere</a:t>
            </a:r>
            <a:r>
              <a:rPr lang="nl-NL" dirty="0"/>
              <a:t> </a:t>
            </a:r>
          </a:p>
        </p:txBody>
      </p:sp>
      <p:sp>
        <p:nvSpPr>
          <p:cNvPr id="3" name="Tijdelijke aanduiding voor inhoud 2">
            <a:extLst>
              <a:ext uri="{FF2B5EF4-FFF2-40B4-BE49-F238E27FC236}">
                <a16:creationId xmlns:a16="http://schemas.microsoft.com/office/drawing/2014/main" id="{61A00B99-411A-8C6E-6412-EA67756539E6}"/>
              </a:ext>
            </a:extLst>
          </p:cNvPr>
          <p:cNvSpPr>
            <a:spLocks noGrp="1"/>
          </p:cNvSpPr>
          <p:nvPr>
            <p:ph idx="1"/>
          </p:nvPr>
        </p:nvSpPr>
        <p:spPr>
          <a:xfrm>
            <a:off x="1143001" y="2332028"/>
            <a:ext cx="5115812" cy="3653035"/>
          </a:xfrm>
        </p:spPr>
        <p:txBody>
          <a:bodyPr>
            <a:normAutofit/>
          </a:bodyPr>
          <a:lstStyle/>
          <a:p>
            <a:r>
              <a:rPr lang="nl-NL" dirty="0"/>
              <a:t>Minimaal 2 a 3 zitstokken aanwezig</a:t>
            </a:r>
          </a:p>
          <a:p>
            <a:r>
              <a:rPr lang="nl-NL" dirty="0" err="1"/>
              <a:t>Vogelbad</a:t>
            </a:r>
            <a:endParaRPr lang="nl-NL" dirty="0"/>
          </a:p>
          <a:p>
            <a:r>
              <a:rPr lang="nl-NL" dirty="0"/>
              <a:t>Touwen, ladders, bellen, doosjes, belletjes</a:t>
            </a:r>
          </a:p>
          <a:p>
            <a:r>
              <a:rPr lang="nl-NL" dirty="0"/>
              <a:t>Geen spiegel: wordt boos op zichzelf of verliefd op zichzelf</a:t>
            </a:r>
          </a:p>
        </p:txBody>
      </p:sp>
      <p:pic>
        <p:nvPicPr>
          <p:cNvPr id="5" name="Afbeelding 4" descr="Afbeelding met vogel, zitten, papegaai, kleurrijk&#10;&#10;Automatisch gegenereerde beschrijving">
            <a:extLst>
              <a:ext uri="{FF2B5EF4-FFF2-40B4-BE49-F238E27FC236}">
                <a16:creationId xmlns:a16="http://schemas.microsoft.com/office/drawing/2014/main" id="{FB66E442-9B35-0D1B-2D2F-C0961A6F0B3E}"/>
              </a:ext>
            </a:extLst>
          </p:cNvPr>
          <p:cNvPicPr>
            <a:picLocks noChangeAspect="1"/>
          </p:cNvPicPr>
          <p:nvPr/>
        </p:nvPicPr>
        <p:blipFill rotWithShape="1">
          <a:blip r:embed="rId2"/>
          <a:srcRect l="16372" r="10346"/>
          <a:stretch/>
        </p:blipFill>
        <p:spPr>
          <a:xfrm>
            <a:off x="8410509" y="3428999"/>
            <a:ext cx="3069615" cy="2785533"/>
          </a:xfrm>
          <a:prstGeom prst="rect">
            <a:avLst/>
          </a:prstGeom>
        </p:spPr>
      </p:pic>
    </p:spTree>
    <p:extLst>
      <p:ext uri="{BB962C8B-B14F-4D97-AF65-F5344CB8AC3E}">
        <p14:creationId xmlns:p14="http://schemas.microsoft.com/office/powerpoint/2010/main" val="1475567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8336E2-A405-E98C-3344-E0C365A3D5B8}"/>
              </a:ext>
            </a:extLst>
          </p:cNvPr>
          <p:cNvSpPr>
            <a:spLocks noGrp="1"/>
          </p:cNvSpPr>
          <p:nvPr>
            <p:ph type="title"/>
          </p:nvPr>
        </p:nvSpPr>
        <p:spPr>
          <a:xfrm>
            <a:off x="1756756" y="906189"/>
            <a:ext cx="8689571" cy="1001886"/>
          </a:xfrm>
        </p:spPr>
        <p:txBody>
          <a:bodyPr anchor="b">
            <a:normAutofit/>
          </a:bodyPr>
          <a:lstStyle/>
          <a:p>
            <a:pPr algn="ctr"/>
            <a:r>
              <a:rPr lang="nl-NL" dirty="0"/>
              <a:t>Vervoeren van vogels </a:t>
            </a:r>
            <a:endParaRPr lang="nl-NL"/>
          </a:p>
        </p:txBody>
      </p:sp>
      <p:cxnSp>
        <p:nvCxnSpPr>
          <p:cNvPr id="11" name="Straight Connector 10">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A6CBFD32-6FFC-8B3C-C75D-8A35036124C2}"/>
              </a:ext>
            </a:extLst>
          </p:cNvPr>
          <p:cNvGraphicFramePr>
            <a:graphicFrameLocks noGrp="1"/>
          </p:cNvGraphicFramePr>
          <p:nvPr>
            <p:ph idx="1"/>
            <p:extLst>
              <p:ext uri="{D42A27DB-BD31-4B8C-83A1-F6EECF244321}">
                <p14:modId xmlns:p14="http://schemas.microsoft.com/office/powerpoint/2010/main" val="2794262303"/>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4147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072C12-7BC4-6192-6AE6-D24AD415A9DE}"/>
              </a:ext>
            </a:extLst>
          </p:cNvPr>
          <p:cNvSpPr>
            <a:spLocks noGrp="1"/>
          </p:cNvSpPr>
          <p:nvPr>
            <p:ph type="title"/>
          </p:nvPr>
        </p:nvSpPr>
        <p:spPr>
          <a:xfrm>
            <a:off x="1756756" y="906189"/>
            <a:ext cx="8689571" cy="1001886"/>
          </a:xfrm>
        </p:spPr>
        <p:txBody>
          <a:bodyPr anchor="b">
            <a:normAutofit/>
          </a:bodyPr>
          <a:lstStyle/>
          <a:p>
            <a:pPr algn="ctr"/>
            <a:r>
              <a:rPr lang="nl-NL" dirty="0"/>
              <a:t>Bodembedekking </a:t>
            </a:r>
            <a:endParaRPr lang="nl-NL"/>
          </a:p>
        </p:txBody>
      </p:sp>
      <p:cxnSp>
        <p:nvCxnSpPr>
          <p:cNvPr id="11" name="Straight Connector 10">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45480007-C6F3-BDC9-530E-01986D497481}"/>
              </a:ext>
            </a:extLst>
          </p:cNvPr>
          <p:cNvGraphicFramePr>
            <a:graphicFrameLocks noGrp="1"/>
          </p:cNvGraphicFramePr>
          <p:nvPr>
            <p:ph idx="1"/>
            <p:extLst>
              <p:ext uri="{D42A27DB-BD31-4B8C-83A1-F6EECF244321}">
                <p14:modId xmlns:p14="http://schemas.microsoft.com/office/powerpoint/2010/main" val="2391507524"/>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3411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3B97D3-3894-4963-90C5-4EAA66131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C386C0-3515-7181-76A5-1F72BEE2C86B}"/>
              </a:ext>
            </a:extLst>
          </p:cNvPr>
          <p:cNvSpPr>
            <a:spLocks noGrp="1"/>
          </p:cNvSpPr>
          <p:nvPr>
            <p:ph type="title"/>
          </p:nvPr>
        </p:nvSpPr>
        <p:spPr>
          <a:xfrm>
            <a:off x="5250873" y="872935"/>
            <a:ext cx="5798126" cy="1360898"/>
          </a:xfrm>
        </p:spPr>
        <p:txBody>
          <a:bodyPr>
            <a:normAutofit/>
          </a:bodyPr>
          <a:lstStyle/>
          <a:p>
            <a:r>
              <a:rPr lang="nl-NL" dirty="0"/>
              <a:t>Klimaat </a:t>
            </a:r>
          </a:p>
        </p:txBody>
      </p:sp>
      <p:pic>
        <p:nvPicPr>
          <p:cNvPr id="7" name="Graphic 6" descr="Deciduous tree">
            <a:extLst>
              <a:ext uri="{FF2B5EF4-FFF2-40B4-BE49-F238E27FC236}">
                <a16:creationId xmlns:a16="http://schemas.microsoft.com/office/drawing/2014/main" id="{ADDEF040-09A8-EE1A-284B-42241FD0B4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0484" y="1906013"/>
            <a:ext cx="2975262" cy="2975262"/>
          </a:xfrm>
          <a:prstGeom prst="rect">
            <a:avLst/>
          </a:prstGeom>
        </p:spPr>
      </p:pic>
      <p:sp>
        <p:nvSpPr>
          <p:cNvPr id="3" name="Tijdelijke aanduiding voor inhoud 2">
            <a:extLst>
              <a:ext uri="{FF2B5EF4-FFF2-40B4-BE49-F238E27FC236}">
                <a16:creationId xmlns:a16="http://schemas.microsoft.com/office/drawing/2014/main" id="{A37BD66E-7257-DF5F-08C6-8DFE65A1D3C1}"/>
              </a:ext>
            </a:extLst>
          </p:cNvPr>
          <p:cNvSpPr>
            <a:spLocks noGrp="1"/>
          </p:cNvSpPr>
          <p:nvPr>
            <p:ph idx="1"/>
          </p:nvPr>
        </p:nvSpPr>
        <p:spPr>
          <a:xfrm>
            <a:off x="5250873" y="2332026"/>
            <a:ext cx="5798126" cy="3840174"/>
          </a:xfrm>
        </p:spPr>
        <p:txBody>
          <a:bodyPr>
            <a:normAutofit/>
          </a:bodyPr>
          <a:lstStyle/>
          <a:p>
            <a:r>
              <a:rPr lang="nl-NL" dirty="0"/>
              <a:t>Natuurlijk zonlicht belangrijk voor vitamide D</a:t>
            </a:r>
          </a:p>
          <a:p>
            <a:r>
              <a:rPr lang="nl-NL" dirty="0"/>
              <a:t>Laat je vogel dus onder begeleiding af en toe naar buiten</a:t>
            </a:r>
          </a:p>
          <a:p>
            <a:r>
              <a:rPr lang="nl-NL" dirty="0"/>
              <a:t>Kan slecht tegen hele hoge temperaturen</a:t>
            </a:r>
          </a:p>
          <a:p>
            <a:r>
              <a:rPr lang="nl-NL" dirty="0"/>
              <a:t>Schaduw </a:t>
            </a:r>
            <a:r>
              <a:rPr lang="nl-NL" dirty="0" err="1"/>
              <a:t>belangerijk</a:t>
            </a:r>
            <a:r>
              <a:rPr lang="nl-NL" dirty="0"/>
              <a:t> </a:t>
            </a:r>
          </a:p>
        </p:txBody>
      </p:sp>
    </p:spTree>
    <p:extLst>
      <p:ext uri="{BB962C8B-B14F-4D97-AF65-F5344CB8AC3E}">
        <p14:creationId xmlns:p14="http://schemas.microsoft.com/office/powerpoint/2010/main" val="1505662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9C6BB2-1168-F049-FB7A-4B644A6AB970}"/>
              </a:ext>
            </a:extLst>
          </p:cNvPr>
          <p:cNvSpPr>
            <a:spLocks noGrp="1"/>
          </p:cNvSpPr>
          <p:nvPr>
            <p:ph type="title"/>
          </p:nvPr>
        </p:nvSpPr>
        <p:spPr>
          <a:xfrm>
            <a:off x="1143000" y="1181099"/>
            <a:ext cx="3894413" cy="4575687"/>
          </a:xfrm>
        </p:spPr>
        <p:txBody>
          <a:bodyPr anchor="b">
            <a:normAutofit/>
          </a:bodyPr>
          <a:lstStyle/>
          <a:p>
            <a:r>
              <a:rPr lang="nl-NL"/>
              <a:t>Opdracht </a:t>
            </a:r>
            <a:endParaRPr lang="nl-NL" dirty="0"/>
          </a:p>
        </p:txBody>
      </p:sp>
      <p:cxnSp>
        <p:nvCxnSpPr>
          <p:cNvPr id="11" name="Straight Connector 10">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6E79565D-32AF-49C8-A321-E8A5228B615D}"/>
              </a:ext>
            </a:extLst>
          </p:cNvPr>
          <p:cNvGraphicFramePr>
            <a:graphicFrameLocks noGrp="1"/>
          </p:cNvGraphicFramePr>
          <p:nvPr>
            <p:ph idx="1"/>
            <p:extLst>
              <p:ext uri="{D42A27DB-BD31-4B8C-83A1-F6EECF244321}">
                <p14:modId xmlns:p14="http://schemas.microsoft.com/office/powerpoint/2010/main" val="2462399371"/>
              </p:ext>
            </p:extLst>
          </p:nvPr>
        </p:nvGraphicFramePr>
        <p:xfrm>
          <a:off x="5650663" y="1023909"/>
          <a:ext cx="5398337" cy="482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376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950</TotalTime>
  <Words>318</Words>
  <Application>Microsoft Office PowerPoint</Application>
  <PresentationFormat>Breedbeeld</PresentationFormat>
  <Paragraphs>54</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Walbaum Display</vt:lpstr>
      <vt:lpstr>RegattaVTI</vt:lpstr>
      <vt:lpstr>Huisvesting en hygiene </vt:lpstr>
      <vt:lpstr>Vandaag:</vt:lpstr>
      <vt:lpstr>Huisvesting vogels </vt:lpstr>
      <vt:lpstr>Huisvesting vogels </vt:lpstr>
      <vt:lpstr>Verrijking in de voilere </vt:lpstr>
      <vt:lpstr>Vervoeren van vogels </vt:lpstr>
      <vt:lpstr>Bodembedekking </vt:lpstr>
      <vt:lpstr>Klimaat </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 </dc:title>
  <dc:creator>Maxime Van Straten</dc:creator>
  <cp:lastModifiedBy>Maxime Van Straten</cp:lastModifiedBy>
  <cp:revision>1</cp:revision>
  <dcterms:created xsi:type="dcterms:W3CDTF">2023-02-16T15:11:21Z</dcterms:created>
  <dcterms:modified xsi:type="dcterms:W3CDTF">2023-02-17T07:02:05Z</dcterms:modified>
</cp:coreProperties>
</file>